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08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hessalonians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didn't accept food from anyone without paying for it. We didn't want to be a burden to any of you, so night and day we worked as hard as we cou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d the right not to work, but we wanted to set an example for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lso gave you this rule: If you don't work, you don't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learn that some of you just loaf around and won't do any work, except the work of a busybod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for the sake of our Lord Jesus Christ, we ask and beg these people to settle down and start working for a liv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 friends, you must never become tired of doing r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n your guard against any followers who refuse to obey what we have written in this letter. Put them to shame by not having anything to do wit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consider them your enemies. Instead, speak kindly to them as you would to any other follower.Final Prayer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, who gives peace, will always bless you with peace. May the Lord be with all of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sign my letters as I am now doing: PAU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our Lord Jesus Christ will be kind to all of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our friends, please pray for us. This will help the message about the Lord to spread quickly, and others will respect it, just as you d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hat we may be kept safe from worthless and evil people. After all, not everyone has fai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can be trusted to make you strong and protect you from ha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us sure that you are obeying what we taught you and that you will keep on obey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 will guide you to be as loving as God and as patient as Christ.Warnings against Lazines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friends, in the name of the Lord Jesus, I beg you not to have anything to do with any of your people who loaf around and refuse to obey the instructions we gav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rely know that you should follow our example. We didn't waste our time loaf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2026-05-23T11:09:30Z</dcterms:created>
  <dcterms:modified xsi:type="dcterms:W3CDTF">2026-05-23T11:09:30Z</dcterms:modified>
  <dc:title>Bible.com.au: 2 Thessalonians 3:1-18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