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presProps" Target="presProps.xml"/>
  <Relationship Id="rId24" Type="http://schemas.openxmlformats.org/officeDocument/2006/relationships/viewProps" Target="viewProps.xml"/>
  <Relationship Id="rId2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6882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Thessalonians 2: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he will appear, but the Lord Jesus will kill him simply by breathing on him. He will be completely destroyed by the Lord's glorious retur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the wicked one appears, Satan will pretend to work all kinds of miracles, wonders, and sig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ost people will be fooled by his evil deeds. They could be saved, but they will refuse to love the truth and accept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So God will make sure they are fooled into believing a li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of them will be punished, because they would rather do evil than believe the truth.Be Faithfu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My friends, the Lord loves you, and it is only natural for us to thank God for you. God chose you to be the first ones to be saved. His Spirit made you holy, and you put your faith in the tru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God used our preaching as his way of inviting you to share in the glory of our Lord Jesus Chri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My friends, this is why you must remain faithful and follow closely what we taught you in person and by our lett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God our Father loves us. He treats us with undeserved grace and has given us eternal comfort and a wonderful hope. We pray that our Lord Jesus Christ and God our Fath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ill encourage you and help you always to do and say the right th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Lord's Retur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our Lord Jesus returns, we will be gathered up to meet him. So I ask you, my frien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ot to be easily upset or disturbed by people who claim the Lord has already come. They may say they heard this directly from the Holy Spirit, or from someone else, or even that they read it in one of our lett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don't be fooled! People will rebel against God. Then before the Lord returns, the wicked one who is doomed to be destroyed will appe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will brag and oppose everything holy or sacred. He will even sit in God's temple and claim to be Go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on't you remember I told you this while I was still with yo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u already know what is holding this wicked one back until it is time for him to com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is mysterious power is already at work, but someone is holding him back. And the wicked one won't appear until this someone is out of the way.]]></a:t>
            </a:r>
          </a:p>
        </p:txBody>
      </p:sp>
    </p:spTree>
  </p:cSld>
  <p:clrMapOvr>
    <a:masterClrMapping/>
  </p:clrMapOvr>
</p:sld>
</file>

<file path=ppt/theme/theme1.xml><?xml version="1.0" encoding="utf-8"?>
<a:theme xmlns:a="http://schemas.openxmlformats.org/drawingml/2006/main" name="Theme7">
  <a:themeElements>
    <a:clrScheme name="Theme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2026-05-25T01:19:36Z</dcterms:created>
  <dcterms:modified xsi:type="dcterms:W3CDTF">2026-05-25T01:19:36Z</dcterms:modified>
  <dc:title>Bible.com.au: 2 Thessalonians 2:1-17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