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5699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Thessalonians 1:1-1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ir punishment will be eternal destruction, and they will be kept far from the presence of our Lord and his glorious streng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is will happen on the day when the Lord returns to be praised and honored by all who have faith in him and belong to him. This includes you, because you believed what we sai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od chose you, and we keep praying that God will make you worthy of being his people. We pray for God's power to help you do all the good things you hope to do and your faith makes you want to do.]]></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because of the undeserved grace of God and our Lord Jesus Christ, you will bring honor to the name of our Lord Jesus, and he will bring honor to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rom Paul, Silas, and Timothy.To the church in Thessalonica, the people of God our Father and of the Lord Jesus Chris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pray that God our Father and the Lord Jesus Christ will be kind to you and will bless you with peace!When Christ Return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y dear friends, we always have good reason to thank God for you, because your faith in God and your love for each other keep growing all the ti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is is why we brag about you to all of God's churches. We tell them how patient you are and how you keep on having faith, even though you are going through a lot of trouble and suffer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ll this shows that God judges fairly and is making you fit to share in his kingdom for which you are suffer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t is only right for God to punish everyone who is causing you troub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he will give you relief from your troubles. God will do the same for us, when the Lord Jesus comes from heaven with his powerful angel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with a flaming fire.Our Lord Jesus will punish anyone who doesn't know God and won't obey his message.]]></a:t>
            </a:r>
          </a:p>
        </p:txBody>
      </p:sp>
    </p:spTree>
  </p:cSld>
  <p:clrMapOvr>
    <a:masterClrMapping/>
  </p:clrMapOvr>
</p:sld>
</file>

<file path=ppt/theme/theme1.xml><?xml version="1.0" encoding="utf-8"?>
<a:theme xmlns:a="http://schemas.openxmlformats.org/drawingml/2006/main" name="Theme3">
  <a:themeElements>
    <a:clrScheme name="Theme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2026-05-25T20:25:19Z</dcterms:created>
  <dcterms:modified xsi:type="dcterms:W3CDTF">2026-05-25T20:25:19Z</dcterms:modified>
  <dc:title>Bible.com.au: 2 Thessalonians 1:1-12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