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took a lot of bronze from the cities of Betah and Berothai, which had belonged to Hadadez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ing Toi of Hamath and King Hadadezer had been enemies. So when Toi heard that David had attacked and defeated Hadadezer's whole army, he sent his son Joram to praise and congratulate David. Joram also brought him gifts made of silver, gold, and bron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gave these to the Lord, just as he had done with the silver and gold that he had captured fr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dom, Moab, Ammon, Philistia, Amalek, and from King Hadadezer of Zob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fought the Edomite army in Salt Valley and killed 18,000 of their soldiers. When he returned, he built a monu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left soldiers all through Edom, and the people of Edom had to accept him as their ruler.Wherever David went, the Lord helped him.A List of David's Officials(1 Chronicles 18.14-1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ruled all Israel with fairness and just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the son of Zeruiah was the commander in chief of the army.Jehoshaphat the son of Ahilud kept the government rec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adok the son of Ahitub, and Abiathar the son of Ahimelech, were the priests.Seraiah was the secret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naiah the son of Jehoiada was the commander of David's bodyguard.David's sons were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st of David's Victories  in War(1 Chronicles 18.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David attacked and badly defeated the Philistines. Israel was now free from their contro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lso defeated the Moabites. Then he made their soldiers lie down on the ground, and he measured them off with a rope. He would measure off two lengths of the rope and have those men killed, then he would measure off one length and let those men live. The people of Moab had to accept David as their ruler and pay taxes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set out for the Euphrates River to build a monument there. On his way, he defeated the king of Zobah, whose name was Hadadezer the son of Reho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battle, David captured 1,700 cavalry and 20,000 foot soldiers. He also captured war chariots, but he destroyed all but 100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roops from the Aramean kingdom of Damascus came to help Hadadezer, David killed 22,000 of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eft some of his soldiers in Damascus, and the Arameans had to accept David as their ruler and pay taxes to him.Everywhere David went, the Lord helped him win batt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dadezer's officers had carried their arrows in gold cases hung over their shoulders, but David took these cases and brought them to Jerusalem.]]></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2026-07-23T08:27:29Z</dcterms:created>
  <dcterms:modified xsi:type="dcterms:W3CDTF">2026-07-23T08:27:29Z</dcterms:modified>
  <dc:title>Bible.com.au: 2 Samuel 8:1-18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