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443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this is what I, the Lord All-Powerful, say to you. I brought you in from the fields where you took care of sheep, and I made you the leader of my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ver you went, I helped you and destroyed your enemies right in front of your eyes. I have made you one of the most famous people in the wor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given my people Israel a land of their own where they can live in peace, and they won't have to tremble with fear any more. Evil nations won't bother them, as they d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I let judges rule my people. And I have kept your enemies from attacking you.Now I promise that you and your descendants will be k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ll choose one of your sons to be king when you reach the end of your life and are buried in the tomb of your ancestors. I'll make him a strong rul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 one will be able to take his kingdom away from him. He will be the one to build a temple for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e his father, and he will be my son.When he does wrong, I'll see that he is corrected, just as children are corrected by their pare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 will never put an end to my agreement with him, as I put an end to my agreement with Saul, who was king befor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make sure that one of your descendants will always b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than told David exactly what he had heard in the vision.David Gives Thanks  to the Lord(1 Chronicles 17.16-27)]]></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Message  to David(1 Chronicles 17.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vid went into the tent he had set up for the sacred chest. Then he sat there and prayed:Lord All-Powerful, my family and I don't deserve what you have already done for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t you have promised to do even more. Is this the way you usually treat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your servant, and you know my thoughts, so there is nothing more that I need to s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have done this wonderful thing, and you have let me know about it, because you wanted to keep your promi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ord All-Powerful, you are greater than all others. No one is like you, and you alone are God. Everything we have heard about you is tru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is no other nation on earth like Israel, the nation you rescued from slavery in Egypt to be your own. You became famous by using great and wonderful miracles to force other nations and their gods out of your land, so your people could live 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chosen Israel to be your people forever, and you have become their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Lord God, please do what you have promised me and my descenda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you will be famous forever, and everyone will say, “The Lord God All-Powerful rules Israel, and David's descendants are his chosen k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all, you really are Israel's God, the Lord All-Powerful. You've told me that you will let my descendants be kings. That's why I have the courage to pray to you like this, even though I am only your serva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vid moved into his new palace, and the Lord let his kingdom be at pe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ord All-Powerful, you are God. You have promised me some very good things, and you can be trusted to do what you promi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lease bless my descendants and let them always be your chosen kings. You have already promised, and I'm sure that you will bless my family forev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one day, as David was talking with Nathan the prophet, David said, “Look around! I live in a palace made of cedar, but the sacred chest has to stay in a t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than replied, “The Lord is with you, so do what you w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night, the Lord told Nath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go to David and give him this message:David, you are my servant, so listen to what I say. Why should you build a temple for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didn't live in a temple when I brought my people out of Egypt, and I don't live in one now. A tent has always been my home wherever I have gone with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chose leaders and told them to be like shepherds for my people Israel. But did I ever say anything to even one of them about building a cedar temple for m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2026-07-01T17:47:42Z</dcterms:created>
  <dcterms:modified xsi:type="dcterms:W3CDTF">2026-07-01T17:47:42Z</dcterms:modified>
  <dc:title>Bible.com.au: 2 Samuel 7:1-29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