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got angry with God for killing Uzzah. He named that place “Bursting Out Against Uzzah,” and that's what it's still ca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was afraid of the Lord and thought, “Should I really take the sacred chest to my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cided not to take it there. Instead, he turned off the road and took it to the home of Obed Edom, who was from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chest stayed there for three months, and the Lord greatly blessed Obed Edom, his family, and everything he owned. Then someone told King David, “The Lord has done this because the sacred chest is in Obed Edom's house.”At once, David went to Obed Edom's house to get the chest and bring it to David's City. Everyone was celebra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carrying the chest walked six steps, then David sacrificed an ox and a choice c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dancing for the Lord with all his might, but he wore only a linen clo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d everyone else were celebrating by shouting and blowing horns while the chest was being carried al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daughter Michal looked out her window and watched the chest being brought into David's City. But when she saw David jumping and dancing for the Lord, she was disgus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the chest inside a tent that David had set up for it. David worshiped the Lord by sacrificing animals and burning them on an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blessed the people in the name of the Lord All-Power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rings the Sacred Chest  Back to Jerusalem(1 Chronicles 13.1-14; 15.1—16.3,4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all the men and women in the crowd a small loaf of bread, some meat, and a handful of raisins, then everyone went home.Michal Talks to Dav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went home so he could ask the Lord to bless his family. But Saul's daughter Michal went out and started yelling at him. “You were really great today!” she said. “You acted like a dirty old man, dancing around half-naked in front of your servants' slave-gir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told her, “The Lord didn't choose your father or anyone else in your family to be the leader of his people. The Lord chose me, and I was celebrating in honor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show you just how great I can be! I'll even be disgusting to myself. But those slave-girls you talked about will still hon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chal never had any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brought together 30,000 of Israel's best soldiers 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d them to Baalah in Judah, which was also called Kiriath-Jearim. They were going there to get the sacred chest and bring it back to Jerusalem. The throne of the Lord All-Powerful is above the winged creatures on top of this chest, and he is worship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put the sacred chest on a new ox cart and started bringing it down the hill from Abinadab's house. Abinadab's sons Uzzah and Ahio were guiding the ox ca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Ahio walking in fron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people of Israel were playing music on small harps and other stringed instruments, and on tambourines, castanets, and cymbals. David and the others were happy, and they danced for the Lord with all their m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came to Nacon's threshing-floor, the oxen stumbled, so Uzzah reached out and took hold of the sacred ch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was very angry with Uzzah for doing this, and he killed Uzzah right there beside the che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2026-05-25T01:19:47Z</dcterms:created>
  <dcterms:modified xsi:type="dcterms:W3CDTF">2026-05-25T01:19:47Z</dcterms:modified>
  <dc:title>Bible.com.au: 2 Samuel 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