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became a great and strong ruler, because the Lord All-Powerful was on his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sent some officials to David. Carpenters and stone workers came with them, and they brought cedar logs so they could build David a pa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knew that the Lord had made him king of Israel and that he had made him a powerful ruler for the good of his people.David's Sons Born  in Jerusalem(1 Chronicles 14.3-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David left Hebron and moved to Jerusalem, he married many women from Jerusalem, and he had a lot of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sons who were born there were Shammua, Shobab, Nathan, Solo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Elishua, Nepheg, Japh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ma, Eliada, and Eliphelet.David Fights the Philistines(1 Chronicles 14.8-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hilistines heard that David was now king of Israel, and they came into the hill country to try and capture him. But David found out and went into his for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Philistines camped in Rephaim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asked the Lord, “Should I attack the Philistines? Will you let me win?”The Lord told David, “Attack! I will let you w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f Israel(1 Chronicles 1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attacked the Philistines and defeated them. Then he said, “I watched the Lord break through my enemies like a mighty flood.” So he named the place “The Lord Broke Th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and his troops also carried away the idols that the Philistines had left beh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time later, the Philistines came back into the hill country and camped in Rephaim Vall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asked the Lord what he should do, and the Lord answered:Don't attack them from the front. Circle around behind and attack from among the balsam tre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it until you hear a sound in the treetops like marching troops. Then attack quickly! That sound will mean I have marched out ahead of you to fight the Philistine arm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obeyed the Lord and defeated the Philistines. He even chased them all the way from Geba to the entrance to G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s leaders met with David at Hebron and said, “We are your relat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when Saul was king, you led our nation in battle. And the Lord promised that someday you would rule Israel and take care of us like a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uring the meeting, David made an agreement with the leaders and asked the Lord to be their witness. Then the leaders poured olive oil on David's head to show that he was now the king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30 years old when he became king, and he ruled for 40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ived in Hebron for the first seven and a half years and ruled only Judah. Then he moved to Jerusalem, where he ruled both Israel and Judah for 33 years.How David Captured  Jerusalem(1 Chronicles 11.4-9; 14.1,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Jebusites lived in Jerusalem, and David led his army there to attack them. The Jebusites did not think he could get in, so they told him, “You can't get in here! We could keep you out, even if we couldn't see or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David told his troops, “You will have to go up through the water tunnel to get those Jebusites. I hate people like them who can't walk or see.”That's why there is still a rule that says, “Only people who can walk and see are allowed in the temple.”David captured the fortress on Mount Zion, then he moved there and named it David's City. He had the city rebuilt, starting with the landfill to the east.]]></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2026-06-12T00:20:47Z</dcterms:created>
  <dcterms:modified xsi:type="dcterms:W3CDTF">2026-06-12T00:20:47Z</dcterms:modified>
  <dc:title>Bible.com.au: 2 Samuel 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