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they had gone through the whole land, they went back to Jerusalem. It had taken them 9 months and 20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ab came and told David, “In Israel there are 800,000 who can serve in the army, and in Judah there are 500,000.”The Lord Punishes David(1 Chronicles 21.7-1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everyone had been counted, David realized he had done wrong. He told the Lord, “What I did was stupid and terribly wrong. Lord, please forgive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fore David even got up the next morning, the Lord had told David's prophet G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to take a message to David. Gad went to David and told him:You must choose one of three ways for the Lord to punish you: Will there be seven years when the land won't grow enough food for your people? Or will your enemies chase you and make you run from them for three months? Or will there be three days of horrible disease in your land? Think about it and decide, because I have to give your answer to God, who sent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was really frightened and said, “It's a terrible choice to make! But the Lord is kind, and I'd rather be punished by him than by anyone el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So that morning, the Lord sent an angel to spread a horrible disease everywhere in Israel, from Dan to Beersheba. And before it was over, 70,000 people had died.When the angel was about to destroy Jerusalem, the Lord felt sorry for all the suffering he had caused and told the angel, “That's enough! Don't touch them.” This happened at the threshing place that belonged to Araunah the Jebusi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saw the angel killing everyone and told the Lord, “These people are like sheep with me as their shepherd. I have sinned terribly, but they have done nothing wrong. Please, punish me and my family instead of them!”David Buys Araunah's  Threshing Place(1 Chronicles 21.18—22.1)]]></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That same day the prophet Gad came and told David, “Go to the threshing place that belongs to Araunah and build an altar there for the Lord.”So David w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raunah looked and saw David and his soldiers coming up toward him. He went over to David, bowed down l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Counts the People(1 Chronicles 21.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id, “Your Majesty! Why have you come to see me?”David answered, “I've come to buy your threshing place. I have to build the Lord an altar here, so this disease will stop killing the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raunah said, “Take whatever you want and offer your sacrifice. Here are some oxen for the sacrifice. You can use the threshing-boards and the wooden yokes for the fi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e them—they're yours! I hope the Lord your God will be pleased with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David answered, “No! I have to pay you what they're worth. I can't offer the Lord my God a sacrifice that cost me nothing.” So David bought the threshing place and the oxen for 50 pieces of sil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he built an altar for the Lord. He offered sacrifices to please the Lord and to ask for his blessings.The Lord answered the prayers of the people, and no one else died from the terrible disea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was angry with Israel again, and he made David think it would be a good idea to count the people in Israel and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told Joab and the army officers, “Go to every tribe in Israel, from the town of Dan in the north all the way south to Beersheba, and count everyone who can serve in the army. I want to know how many there 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ab answered, “I hope the Lord your God will give you 100 times more soldiers than you already have. I hope you will live to see that day! But why do you want to do a thing like thi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David refused to change his mind, Joab and the army officers went out and started counting the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rossed the Jordan River and began with Aroer and the town in the middle of the river valley. From there they went toward Gad and on as far as Jaz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ent to Gilead and to Kadesh in Syria. Then they went to Dan, Ijon, and on toward Sid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came to the fortress of Tyre, then went through every town of the Hivites and the Canaanites. Finally, they went to Beersheba in the Southern Desert of Judah.]]></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2026-07-23T08:27:45Z</dcterms:created>
  <dcterms:modified xsi:type="dcterms:W3CDTF">2026-07-23T08:27:45Z</dcterms:modified>
  <dc:title>Bible.com.au: 2 Samuel 24:1-25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