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22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th shook and shivered!The columns supporting the skyrocked back and forth.You were angry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eathed out smoke.Scorching heat and fiery flamesspewed from your m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ed the heavenslike curtains,and you came downwith storm cloudsunder your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ode on the backsof flying creatures.You appearedwith the wind as w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was your tent!Thunderclouds filled the sky,hiding you from s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ery coals lit up the skyin front of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ost High, your voicethundered from the heav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cattered your enemieswith arrows of light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oared at the sea,and its deepest channelscould be seen.You snorted,and the earth shookto its found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ached down from heaven,and you lifted mefrom deep in the oce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ings  to the Lord(Psalm 18.1-50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 from enemieswho were hatefuland too powerful fo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disaster struck,they came and attacked,but you defended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fenced in,you freed and rescued mebecause you love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od to me, Lord,because I do right,and you reward mebecause I am innoce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what you wantand never turn to do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your laws in mindand never turn awayfrom your teaching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 completelyand guard against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good to mebecause I do right;you have rewarded mefor being innocentby your standa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loyalto your loyal people,and you are faithfulto the faithfu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who are sincereyou are sincere,but you treat the unfaithfulas their deeds deser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ang a song to the Lord after the Lord had rescued him from his enemies, especially Saul. These are the words to David's so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 the humble,but you look for waysto put down the prou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God,you are my lamp.You turn darkness to ligh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 me defeat armiesand capture cit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ay is perfect, Lord,and your word is correct.You are a shield for thosewho run to you for hel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are God!Only you are a mighty rock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strong fortress,and you set me fre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feet run as fastas those of a deer,and you help me standon the mountai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ach my hands to fightand my arms to usea bow of bronz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are my shield,and by coming to help me,you have made me famou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 the way for me,and now I won't stum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are my mighty rock,my fortress, my protecto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pt chasing my enemiesuntil I caught themand destroyed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troyed them!I stuck my swordthrough my enemies,and they were crushedunder my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ed me win victoriesand forced my attackersto fall victim to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y enemies run,and I killed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out for help,but no one saved them;they called out to you,but there was no ans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round them to dust,and I squashed themlike mud in the stree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from my stubborn peopleand made me the leaderof foreign nations,who are now my slav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bey and come crawling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lost all courageand from their fortressesthey come trembling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iving Lord!I will praise you!You are a mighty rock.I will honor youfor keeping me sa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rockwhere I am safe.You are my shield,my powerful weapon,and my place of shelter.You rescue me and keep mesafe from violenc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k revenge for me,and you put nationsin my power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tected mefrom violent enemies,and you made me much greaterthan all of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and I will honor youamong the nation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glorious victoriesto your chosen king.Your faithful love for Davidand for his descendantswill never en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our Lord!I prayed to you,and you rescued mefrom my ene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, like ocean waves,surrounded me,and I was almost swallowedby its flooding wa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pes from the worldof the deadhad coiled around me,and death had set a trapin my p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in terrible troublewhen I called out to you,but from your templeyou heard meand answered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2026-05-21T01:16:06Z</dcterms:created>
  <dcterms:modified xsi:type="dcterms:W3CDTF">2026-05-21T01:16:06Z</dcterms:modified>
  <dc:title>Bible.com.au: 2 Samuel 22:1-51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