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aul and Rizpah the daughter of Aiah had two sons named Armoni and Mephibosheth. Saul's daughter Merab had five sons whose father was Adriel the son of Barzillai from Meholah. David took Rizpah's two sons and Merab's five sons 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urned them over to the Gibeonites, who hanged all seven of them on the mountain near the place where the Lord was worshiped. This happened right at the beginning of the barley harvest.Rizpah Takes Care  of the Bo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izpah spread out some sackcloth on a nearby rock. She wouldn't let the birds land on the bodies during the day, and she kept the wild animals away at night. She stayed there from the beginning of the harvest until it started to rain.The Burial of Saul  and His Descend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Earlier the Philistines had killed Saul and Jonathan on Mount Gilboa and had hung their bodies in the town square at Beth-Shan. The people of Jabesh in Gilead had secretly taken the bodies away, but David found out what Saul's wife Rizpah had done, and he went to the leaders of Jabesh to get the bones of Saul and his son Jonat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avid had their bones taken to the land of Benjamin and buried in a side room in Saul's family burial place. Then he gave orders for the bones of the men who had been hanged to be buried there. It was done, and God answered prayers to bless the land.The Descendants  of the Rephaim(1 Chronicles 20.4-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time David got very tired when he and his soldiers were fighting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of the Philistine warriors was Ishbibenob, who was a descendant of the Rephaim, and he tried to kill David. Ishbibenob was armed with a new sword, and his bronze spearhead alone weighed about three and a half kilogra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came to the rescue and killed the Philistine.David's soldiers told him, “We can't let you risk your life in battle anymore! You give light to our nation, and we want that flame to keep bu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was another battle with the Philistines at Gob, where Sibbecai from Hushah killed a descendant of the Rephaim named Sap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still another battle with the Philistines at Gob. A soldier named Elhanan killed Goliath from Gath, whose spear shaft was like a weaver's beam. Elhanan's father was Jari from Bethle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s Hang  Saul'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as another war, this time in Gath. One of the enemy soldiers was a descendant of the Rephaim. He was as big as a giant and had six fingers on each hand and six toes on each 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he made fun of Israel, David's nephew Jonathan killed him. Jonathan was the son of David's brother Shime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d his soldiers killed these four men who were descendants of the Rephaim from G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David was king, there were three years in a row when the nation of Israel could not grow enough food. So David asked the Lord for help, and the Lord answered, “Saul and his family are guilty of murder, because he had the Gibeonites kil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ibeonites were not Israelites; they were descendants of the Amorites. The people of Israel had promised not to kill them, but Saul had tried to kill them because he wanted Israel and Judah to control all the land.David had the Gibeonites come, and he talked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What can I do to make up for what Saul did, so that you'll ask the Lord to be kind to his people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ibeonites answered, “Silver and gold from Saul and his family are not enough. On the other hand, we don't have the right to put any Israelite to death.”David said, “I'll do whatever you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replied, “Saul tried to kill all our people so that none of us would be left in the lan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ive us seven of his descendants. We will hang these men near the place where the Lord is worshiped in Gibeah, the hometown of Saul, the Lord's chosen king.”“I'll give them to you,” Davi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ad made a promise to Jonathan with the Lord as his witness, so he spared Jonathan's son Mephibosheth, the grandson of Saul.]]></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2026-06-02T00:43:14Z</dcterms:created>
  <dcterms:modified xsi:type="dcterms:W3CDTF">2026-06-02T00:43:14Z</dcterms:modified>
  <dc:title>Bible.com.au: 2 Samuel 21:1-22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