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the son of Ner had been the general of Saul's army. He took Saul's son Ishbosheth across the Jordan River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f Israel, including the areas of Gilead, Asher, Jezreel, Ephraim,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was 40 years old at the time, and he ruled for two years. But the tribe of Judah made David their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uled from Hebron for seven and a half years.The War between David  and Ish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Abner and the soldiers of Ishbosheth left Mahanaim and went to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Joab the son of Zeruiah was leading David's soldiers, and the two groups met at the pool in Gibeon. Abner and his men sat down on one side of the pool, while Joab and his men sat on the other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ner yelled to Joab, “Let's get some of our best soldiers to stand up and fight each other!”Joab agr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welve of Ishbosheth's men from the tribe of Benjamin got up to fight twelve of David's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grabbed each other by the hair and stabbed each other in the side with their daggers. They all died right there! That's why the place in Gibeon is called “Field of Dagg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veryone started fighting. Both sides fought very hard, but David's soldiers defeated Abner and the soldier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ecomes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ruiah's three sons were there: Joab, Abishai, and Asahel. Asahel could run as fast as a deer in an open 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ran straight after Abner, without looking to the right or to the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turned and saw him, he said, “Is that you, Asahel?”Asahel answered, “Yes it 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ner said, “There are soldiers all around. Stop chasing me and fight one of them! Kill him and take his clothes and weapons for yourself.”But Asahel refused to sto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ner said, “If you don't turn back, I'll have to kill you! Then I could never face your brother Joab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would not turn back, so Abner struck him in the stomach with the back end of his spear. The spear went all the way through and came out of his back. Asahel fell down and died. Everyone who saw Asahel lying dead just stopped and stood st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went after Abner. Finally, about sunset, they came to the hill of Ammah, not far from Giah on the road to Gibeon Dese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ner brought the men of Benjamin together in one group on top of a hill, and they got ready to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shouted to Joab, “Aren't we ever going to stop killing each other? Don't you know that the longer we keep on doing this, the worse it's going to be when it's all over? When are you going to order your men to stop chasing their own relat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shouted back, “I swear by the living God, if you hadn't spoken, my men would have chased their relatives all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avid asked the Lord, “Should I go back to one of the towns of Judah?”The Lord answered, “Yes.”David asked, “Which town should I go to?”“Go to Hebron,” the Lord repl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ab took his trumpet and blew the signal for his soldiers to stop chasing the soldiers of Israel. At once, the fighting sto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ner and his troops marched through the Jordan River valley all that night. Then they crossed the river and marched all morning until they arrived back at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Joab stopped chasing Abner, he got David's troops together and counted them. There were 19 missing besides Asah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David's soldiers had killed 360 of Abner's men from the tribe of Benjam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ab and his troops carried Asahel's body to Bethlehem and buried him in the family burial place. Then they marched all night and reached Hebron before sunri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went to Hebron with his two wives, Ahinoam and Abigail. Ahinoam was from Jezreel, and Abigail was the widow of Nabal from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lso told his men and their families to come and live in the villages near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met with David at Hebron and poured olive oil on his head to show that he was their new king. Then they told David, “The people from Jabesh in Gile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ent messengers to tell them:The Lord bless you! You were kind enough to bury Saul your rul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pray that the Lord will be kind and faithful to you. I will be your friend because of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is dead, but the tribe of Judah has made me their king. So be strong and have courage.Ishbosheth Becomes King  of Israel]]></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2026-07-02T12:01:18Z</dcterms:created>
  <dcterms:modified xsi:type="dcterms:W3CDTF">2026-07-02T12:01:18Z</dcterms:modified>
  <dc:title>Bible.com.au: 2 Samuel 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