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everyone in Israel started arguing. They were saying to each other, “King David rescued us from the Philistines and from our other enemies. But then we chose Absalom to be our new leader, and David had to leave the country to get away. Absalom died in battle, so why hasn't something been done to bring David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found out what they were saying, he sent a message to Zadok and Abiathar the priests. It said:Say to the leaders of Judah, “Why are you the last tribe to think about bringing King David back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your brother, your own relative! Why haven't you done anything to bring him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ell Amasa, “You're my nephew, and with God as a witness, I swear I'll make you commander of my army instead of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on the tribe of Judah again became followers of David, and they sent him this message: “Come back, and bring your soldiers with you.”David Starts Back  for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tarted back and had gone as far as the Jordan River when he met the people of Judah. They had gathered at Gilgal and had come to help him cross the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mei the son of Gera was there with them. He had hurried from Bahurim to meet David. Shimei was from the tribe of Benjamin, 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 ]]></a:t>
            </a:r>
            <a:r>
              <a:rPr lang="en-US" b="1" sz="3000" spc="0" u="none">
                <a:solidFill>
                  <a:srgbClr val="000000">
                    <a:alpha val="100.00%"/>
                  </a:srgbClr>
                </a:solidFill>
                <a:latin typeface="Calibri"/>
              </a:rPr>
              <a:t><![CDATA[,000 others from Benjamin had come with him.Ziba, the chief servant of Saul's family, also came to the Jordan River. He and his 15 sons and 20 servants waded across to meet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brought David's family and servants back across the river, and they did everything he wanted them to do.Shimei Meets with DavidShimei crossed the Jordan River and bowed down in front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Your Majesty, I beg you not to punish me! Please, forget what I did when you were leaving Jerusalem. Don't even think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one told Joab, “The king is crying because Absalom is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ow I was wrong. That's why I wanted to be the first one from the northern tribes to mee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shai shouted, “You should be killed for cursing the Lord's chosen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Abishai, what will I ever do with you and your brother Joab? Is it your job to tell me who has done wrong? I've been made king of all Israel today, and no one wi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David promised Shimei that he would not be killed.Mephibosheth Meets  with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Mephibosheth, the grandson of Saul, also came to meet David. He had missed David so much that he had not taken a bath or trimmed his beard or washed his clothes the whole time David was gone. David asked him, “Why didn't you go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nswered, “Your Majesty, you know I can't walk. I told my servant to saddle a donkey for me so I could go with you. But my servant left without me, 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lied about me. You're as wise as an angel of God, so do what you think is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all, you could have killed my whole family and me. But instead, you let me eat at your own table. Your Majesty, what more could I as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answered, “You've said enough! I've decided to divide the property between you and Zib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phibosheth replied, “He can have it all! I'm just glad you've come home safely.”Barzillai Returns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s army found out he was crying because his son had died, and their day of victory suddenly turned into a day of sad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came from Rogelim in Gilead to meet David at the Jordan River and go across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rzillai was 80 years old. He was very rich and had sent food to David in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Cross the river and go to Jerusalem with me. I will take care of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rzillai answered:Your Majesty, why should I go to Jerusalem? I don't have much longer to l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 already 80 years old, and my body is almost numb. I can't taste my food or hear the sound of singing, and I would be nothing but a burd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ll cross the river with you, but I'll only go a little way on the other side. You don't have to be so kind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st let me return to my hometown, where I can someday be buried near my father and mother. My servant Chimham can go with you, and you can treat him as your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avid said, “I'll take Chimham with me, and whatever you ask me to do for him, I'll do. And if there's anything else you want, I'll also do th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s soldiers went on across the river, while he stayed behind to tell Barzillai goodbye and to wish him well. Barzillai returned home, b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himham crossed the river with David.Israel and Judah ArgueAll of Judah's army and half of Israel's army were there to help David cross the ri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roops were sneaking into Mahanaim, just as if they had run away from a battle and were asham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ldiers from Israel came to him and said, “Why did our relatives from Judah secretly take you and your family and your soldiers across the Jord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eople of Judah answered, “Why are you so angry? We are the king's relatives. He didn't give us any food, and we didn't take anything for oursel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se from Israel said, “King David belongs to us ten times more than he belongs to you. Why didn't you think we were good enough to help you? After all, we were the first ones to think of bringing him back!”The people of Judah argued more strongly than the people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overed his face with his hands and kept on crying loudly, “My son, Absalom! Absalom, my son, my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went to the house where David was staying and told him:You've made your soldiers ashamed! Not only did they save your life, they saved your sons and daughters and wives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e more loyal to your enemies than to your friends. What you've done today has shown your officers and soldiers that they don't mean a thing to you. You would be happy if Absalom was still alive, even if the rest of us wer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et up! Go out there and thank them for what they did. If you don't, I swear by the Lord that you won't even have one man left on your side tomorrow morning. You may have had a lot of troubles in the past, but this will be the worst thing that has ever happened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got up and went to the town gate and sat down. When the people heard that he was sitting there, they came to see him.Israel and Judah Want  David BackAfter Israel's soldiers had all returned hom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2026-05-25T20:26:03Z</dcterms:created>
  <dcterms:modified xsi:type="dcterms:W3CDTF">2026-05-25T20:26:03Z</dcterms:modified>
  <dc:title>Bible.com.au: 2 Samuel 19:1-43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