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43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8: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oab said, “You saw Absalom? Why didn't you kill him? I would have given you ten pieces of silver and a special bel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man answered, “Even if you paid me 1,000 pieces of silver here and now, I still wouldn't touch the king's son. We all heard King David tell you and Abishai and Ittai not to harm Absalo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always finds out what's going on. I would have been risking my life to kill Absalom, because you would have let me take the bla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oab said, “I'm not going to waste any more time on you!”Absalom was still alive, so Joab took three spears and stuck them through Absalom's che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en of Joab's bodyguards came over and finished him of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Joab blew a trumpet to signal his troops to stop chasing Israel's soldie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threw Absalom's body into a deep pit in the forest and put a big pile of rocks over it.Meanwhile, the people of Israel had all run back to their own hom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Absalom was alive, he had set up a stone monument for himself in King's Valley. He explained, “I don't have any sons to keep my name alive.” He called it Absalom's Monument, and that is the name it still has today.Ahimaaz Wants  To Tell Dav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himaaz the son of Zadok said, “Joab, let me run and tell King David that the Lord has rescued him from his enemi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oab answered, “You're not the one to tell the king that his son is dead. You can take him a message some other time, but not tod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Gets Ready  for Batt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meone from Ethiopia was standing there, and Joab told him, “Go and tell the king what you have seen.” The man knelt down in front of Joab, then got up and started runn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himaaz spoke to Joab again, “No matter what happens, I still want to go. And besides, the Ethiopian has already left.”Joab said, “Why should you go? You won't get a reward for the news you ha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ll run no matter what!” Ahimaaz insisted.“All right then, run!” Joab said.Ahimaaz took the road through the Jordan Valley and outran the Ethiopi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eanwhile, David was sitting between the inner and outer gates in the city wall. One of his soldiers was watching from the roof of the gate-tower. He saw a man running toward the tow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shouted down to tell David.David answered, “If he's alone, he must have some news.”The runner was getting clos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the soldier saw someone else running. He shouted down to the gate, “Look! There's another runner!”David said, “He must have some news too.”]]></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soldier on the roof shouted, “The first one runs just like Ahimaaz the son of Zadok.”This time David said, “He's a good man. He must have some good new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himaaz called out, “We won! We won!” Then he bowed low to David and said, “Your Majesty, praise the Lord your God! He has given you victory over your enemi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s my son Absalom all right?” David asked.Ahimaaz said, “When Joab sent your personal servant and me, I saw a noisy crowd. But I don't know what it was all abou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avid told him, “Stand over there and wait.”Ahimaaz went over and stood the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divided his soldiers into groups of 100 and groups of 1,000. Then he chose officers to be in command of each group.]]></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Ethiopian came and said, “Your Majesty, today I have good news! The Lord has rescued you from all your enemi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s my son Absalom all right?” David asked.The Ethiopian replied, “I wish that all Your Majesty's enemies and everyone who tries to harm you would end up like him!”David Cries for Absalo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avid started trembling. Then he went up to the room above the city gate to cry. As he went, he kept saying, “My son Absalom! My son, my son Absalom! I wish I could have died instead of you! Absalom, my son, my s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ent out one third of his army under the command of Joab, another third under the command of Abishai the son of Zeruiah, and the rest under the command of Ittai from Gath. He told the soldiers, “I'm going into battle with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soldiers said, “No, don't go into battle with us! It won't matter to our enemies if they make us all run away, or even if they kill half of us. But you are worth 10,000 of us. It would be better for you to stay in town and send help if we need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David said, “All right, if you think I should.”Then in a voice loud enough for everyone to hear, he said, “Joab! Abishai! Ittai! For my sake, be sure that Absalom comes back unharmed.”David stood beside the town gate as his army marched past in groups of 100 and in groups of 1,000.Joab Kills AbsalomThe war with Israel took place in Ephraim Fore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Battles were being fought all over the forest, and David's soldiers were winning. Twenty thousand soldiers were killed that day, and more of them died from the dangers of the forest than from the fighting itsel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bsalom was riding his mule under a huge tree when his head caught in the branches. The mule ran off and left Absalom hanging in midair. Some of David's soldiers happened b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one of them went and told Joab, “I saw Absalom hanging in a tree!”]]></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2026-06-14T14:41:14Z</dcterms:created>
  <dcterms:modified xsi:type="dcterms:W3CDTF">2026-06-14T14:41:14Z</dcterms:modified>
  <dc:title>Bible.com.au: 2 Samuel 18:1-33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