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was living with the Arameans in Geshur. I promised that if the Lord would bring me back to live in Jerusalem, I would worship him in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gave his permission, and Absalom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He took 200 men from Jerusalem with him, but they had no idea what he was going to do. Absalom offered sacrifices in Hebron and sent someone to Gilo to tell David's advisor Ahithophel to come.More and more people were joining Absalom and supporting his plot. Meanwhile, Absalom had secretly sent some messengers to the northern tribes of Israel. The messengers told everyone, “When you hear the sound of the trumpets, you must shout, ‘Absalom now rules as king in Hebron!’ ”David Has To Leave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came and told David, “Everyone in Israel is on Absalom'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s officials were in Jerusalem with him, and he told them, “Let's get out of here! We'll have to leave soon, or none of us will escape from Absalom. Hurry! If he moves fast, he could catch us while we're still here. Then he will kill us and everyone else in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said, “Your Majesty, we'll do whatever you s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David left behind ten of his wives to take care of the palace, but the rest of his family and his officials and soldiers went with him.They stopped at the last house at the edge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David stood there and watched while his regular troops and his bodyguards marched past. The last group was the 600 soldiers who had followed him from Gath. Their commander was Itt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spoke to Ittai and said, “You're a foreigner from the town of Gath. You don't have to leave with us. Go back and join the new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n't been with me very long, so why should you have to follow me, when I don't even know where I'm going? Take your soldiers and go back. I pray that the Lord will be kind and faithful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tai answered, “Your Majesty, just as surely as you and the Lord live, I will go where you go, no matter if it costs me m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ome on!” David said.So Ittai and all his men and their families walked on past David.David Sends the Sacred Chest  Back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Jerusalem were crying and moaning as David and everyone with him passed by. He led them across Kidron Valley and along the road toward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and Abiathar the priests were there along with several men from the tribe of Levi who were carrying the sacred chest. They set the chest down, and left it there until David and his followers had gone out of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avid said:Zadok, take the sacred chest back to Jerusalem. If the Lord is pleased with me, he will bring me back and let me see it and his tent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says he isn't pleased with me, then let him do what he knows is b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adok, you are a good judge of things, so return to the city and don't cause any trouble. Take your son Ahimaaz with you. Abiathar and his son Jonathan will also go b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ll wait at the river crossing in the desert until I hear from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and Abiathar took the sacred chest back into Jerusalem and stayed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went on up the slope of the Mount of Olives. He was barefoot and crying, and he covered his head to show his sorrow. Everyone with him was crying, and they covered their heads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Absalom got himself a chariot with horses to pull it, and he had 50 men run in fro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one told David, “Ahithophel is helping Absalom plot against you!”David said, “Please, Lord, keep Ahithophel's plans from working!”David Sends Hushai Back  as a Sp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reached the top of the Mount of Olives, he met Hushai the Archite at a place of worship. Hushai's robe was torn, and dust was on his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told him:If you come with me, you might slow us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 back into the city and tell Absalom, “Your Majesty, I am your servant. I will serve you now, just as I served your father in the past.”Hushai, if you do that, you can help me ruin Ahithophel's pl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Zadok and Abiathar the priests will be there with you, and you can tell them everything you hear in the pa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y can send their sons Ahimaaz and Jonathan to tell me what you've hea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s advisor Hushai slipped back into Jerusalem, at just about the same time Absalom was coming 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each morning and wait by the side of the road that led to the city gate. Anyone who had a complaint to bring to King David would have to go that way, and Absalom would ask each of them, “Where are you from?”If they said, “I'm from a tribe in the n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salom would say, “You deserve to win your case. It's too bad the king doesn't have anyone to hear complaints like you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sh someone would make me the judge around here! I would be fair to ever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anyone came to Absalom and started bowing down, he would reach out and hug and kiss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s how he treated everyone from Israel who brought a complaint to the king. Soon everyone in Israel liked Absalom better than they liked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ur years later, Absalom said to David, “Please, let me go to Hebron. I have to keep a promise that I made to the Lor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2026-06-22T02:42:44Z</dcterms:created>
  <dcterms:modified xsi:type="dcterms:W3CDTF">2026-06-22T02:42:44Z</dcterms:modified>
  <dc:title>Bible.com.au: 2 Samuel 15:1-37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