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If anyone gives you trouble, bring them to me, and it won't happen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she replied, “swear by the Lord your God that no one will be allowed to kill my son!”He said, “I swear by the living Lord that no one will touch even a hair on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e asked, “Your Majesty, may I say something?”“Yes,”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man said:Haven't you been hurting God's people? Your own son had to leave the country. And when you judged in my favor, it was the same as admitting that you should have let him come ba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each must die and disappear like water poured out on the ground. But God doesn't take our lives. Instead, he figures out ways of bringing us back when we ru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Majesty, I came here to tell you about my problem, because I was afraid of what someone might do to me. I decided to come to you, because I thought you could hel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fact, I knew that you would listen and save my son and me from those who want to take the land that God gave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can rest easy now that you have given your decision. You know the difference between right and wrong just like an angel of God, and I pray that the Lord your God will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David said to the woman, “Now I'm going to ask you a question, and don't try to hide the truth!”The woman replied, “Please go ahead, Your Majes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asked, “Did Joab put you up to this?”The woman answered, “Your Majesty, I swear by your life that no one can hide the truth from you. Yes, Joab did tell me what to s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knew that David couldn't stop thinking about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nly to show you the other side of this problem. You must be as wise as the angel of God to know everything that goes on in this cou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turned to Joab and said, “It seems that I have already given my decision. Go and bring Absalo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ab bowed very low and said, “Your Majesty, I thank you for giving your permission. It shows that you approve of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ent to Geshur to get Absalom. But when they came back to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told Joab, “I don't want to see my son Absalom. Tell him to stay away from me.” So Absalom went to his own house without seeing his father.Absalom Was Hand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in all Israel was as handsome and well-built as Absal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hair grew so thick and heavy that when he got it cut once a year, it weighed over two kilogra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salom had three sons. He also had a daughter named Tamar, who grew up to be very beautiful.Absalom  Finally Sees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lived in Jerusalem for two years without seeing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anted Joab to talk to David for him. So one day he sent a message asking Joab to come over, but Joab refused. Absalom sent another message, but Joab still refu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ent someone to bring in the wise woman who lived in Tekoa. Joab told her, “Put on funeral clothes and don't use any makeup. Go to the king and pretend you have spent a long time mourning the death of a loved one.” Then he told her what to s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inally, Absalom told his servants, “Joab's barley field is right next to mine. Go set it on fire!” And they d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ab went to Absalom's house and demanded, “Why did your servants set my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salom answered, “You didn't pay any attention when I sent for you. I want you to ask my father why he told me to come back from Geshur. I was better off there. I want to see my father now! If I'm guilty, let him kill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ab went to David and told him what Absalom had said. David sent for Absalom, and Absalom came. He bowed very low, and David leaned over and kissed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from Tekoa went to David. She bowed very low and said, “Your Majesty, please help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sked, “What's the matter?”She replied:My husband is dead, and I'm a wid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d two sons, but they got into a fight out in a field where there was no one to pull them apart, and one of them killed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ll of my relatives have come to me and said, “Hand over your son! We're going to put him to death for killing his brother.” But what they really want is to get rid of him, so they can take over our land.Please don't let them put out my only flame of hope! There won't be anyone left on this earth to carry on my husband'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on home,” David told her. “I'll take care of this matter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an said, “I hope your decision doesn't cause any problems for you. But if it does, you can blame m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2026-05-23T11:11:03Z</dcterms:created>
  <dcterms:modified xsi:type="dcterms:W3CDTF">2026-05-23T11:11:03Z</dcterms:modified>
  <dc:title>Bible.com.au: 2 Samuel 14:1-33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