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id you disobey me and do such a horrible thing? You murdered Uriah the Hittite by letting the Ammonites kill him, so you could take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you wouldn't obey me and took Uriah's wife for yourself, your family will never live in pe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one from your own family will cause you a lot of trouble, and I will take your wives and give them to another man before your very eyes. He will go to bed with them while everyone looks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you did was in secret, but I will do this in the open for everyone in Israel to s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David said, “I have disobeyed the Lord.”“Yes, you have!” Nathan answered. “You showed you didn't care what the Lord wanted. He has forgiven you, and you won't die. But your newborn son w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athan went back home.David's Young Son DiesThe Lord made David's young son very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David went without eating to show his sorrow, and he begged God to make the boy well. David would not sleep on his bed, but spent each night lying on the fl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officials stood beside him and tried to talk him into getting up. But he would not get up or eat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e child had been sick for seven days, he died, but the officials were afraid to tell David. They said to each other, “Even when the boy was alive, David wouldn't listen to us. How can we tell him his son is dead? He might do something terri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noticed his servants whispering, and he knew the boy was dead. “Did my son die?” he asked his servants.“Yes, he did,” they answ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ent Nathan the prophet to tell this story to David:A rich man and a poor man lived in the same t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got up off the floor; he took a bath, combed his hair, and dressed. He went into the Lord's tent and worshiped, then he went back home. David asked for something to eat, and when his servants brought him some food, he ate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officials said, “What are you doing? You went without eating and cried for your son while he was alive! But now that he's dead, you're up and eat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swered:While he was still alive, I went without food and cried because there was still hope. I said to myself, “Who knows? Maybe the Lord will have pity on me and let the child 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he's dead, why should I go without eating? I can't bring him back! Someday I will join him in death, but he can't return to me.Solomon Is B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comforted his wife Bathsheba and slept with her. Later on, she gave birth to another son and named him Solomon. The Lord loved Solom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nt Nathan the prophet to tell David, “The Lord will call him Jedidiah.”The End of the War  with Ammon(1 Chronicles 20.1b-3)]]></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Joab had been in the country of Ammon, attacking the city of Rabbah. He captured the royal fortr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ent a messenger to tell David:I have attacked Rabbah and captured the fortress guarding the city water supp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all the rest of the army together. Then surround the city, and capture it yourself. If you don't, everyone will remember that I captured the c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avid called the rest of the army together and attacked Rabbah. He captured the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owned a lot of sheep and c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ok the crown from the statue of their god Milcom. The crown was made of about 35 kilograms of gold, and there was a valuable jewel on it. David put the jewel on his own crown. He also carried off everything else of valu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vid made the people of Rabbah tear down the city walls with iron picks and axes, and then he put them to work making bricks. He did the same thing with all the other Ammonite cities.David went back to Jerusalem, and the people of Israel returned to their hom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only one little lamb that he had bought and raised. The lamb became a pet for him and his children. He even let it eat from his plate and drink from his cup and sleep on his lap. The lamb was like one of his own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day someone came to visit the rich man, but the rich man didn't want to kill any of his own sheep or cattle and serve it to the visitor. So he stole the poor man's lamb and served it inst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was furious with the rich man and said to Nathan, “I swear by the living Lord that the man who did this deserves to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cause he didn't have pity on the poor man, he will have to pay four times what the lamb was wo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Nathan told David:You are that rich man! Now listen to what the Lord God of Israel says to you: “I chose you to be the king of Israel. I kept you safe from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n gave you his house and his wives. I let you rule Israel and Judah, and if that had not been enough, I would have given you much mor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2026-06-02T00:44:43Z</dcterms:created>
  <dcterms:modified xsi:type="dcterms:W3CDTF">2026-06-02T00:44:43Z</dcterms:modified>
  <dc:title>Bible.com.au: 2 Samuel 12:1-31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