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asked me, “Who are you?”“An Amalekite,” I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Kill me! I'm dying, and I'm in terrible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killed him. I knew he was too badly wounded to live much longer. Then I took his crown and his arm-band, and I brought them to you, Your Majesty. Here they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once, David and his soldiers tore their clothes in s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ried all day long and would not eat anything. Everyone was sad because Saul, his son Jonathan, and many of the Lord's people had been killed in the b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the young man, “Where is your home?”The man replied, “My father is an Amalekite, but we live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David said to him, “Why weren't you afraid to kill the Lord's chosen king? And you even told what you did. It's your own fault that you're going to die!”Then David told one of his soldiers, “Come here and kill this man!”David Sings  in Memory of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ng a song in memory of Saul and Jonat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ordered his men to teach the song to everyone in Judah. He called it “The Song of the Bow,” and it can be found in The Book of Jashar. This is the s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your famous herolies dead on the hills,and your mighty warriorshave fall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Finds Out  about Saul'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tell it in Gathor spread the newson the streets of Ashkelon.The godless Philistine womenwill be happyand jump for jo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let dew or rain fallon the hills of Gilboa.Don't let its fieldsgrow offerings for God.There the warriors' shieldswere smeared with mud,and Saul's own shieldwas left unpol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rrows of Jonathan struck,and warriors died.The sword of Saul cutthe enemy ap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easy to love Sauland Jonathan.Together in life,together in death,they were faster than eaglesand stronger than l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men of Israel, cry for Saul.He brought you fine red clothand jewelry made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ur warriors have fallenin the heat of battle,and Jonathan lies deadon the hills of Gilb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nathan, I miss you most!I loved youlike a brother.You were truly loyal to me,more faithful than a wifeto her husb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r warriors have fallen,and their weaponsar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dead.Meanwhile, David had defeated the Amalekites and returned to Zikl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days later, a soldier came from Saul's army. His clothes were torn, and dirt was on his head. He went to David and knelt down in front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ked, “Where did you come from?”The man answered, “From Israel's army. I barely escaped with my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on the battle?” David asked.The man said, “Our army turned and ran, but many were wounded and died. Even King Saul and his son Jonathan ar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sked, “How do you know Saul and Jonathan ar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young man replied:I was on Mount Gilboa and saw King Saul leaning on his spear. The enemy's war chariots and cavalry were closing in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urned around and saw me, he called me over. I went and asked what he want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2026-07-23T08:27:22Z</dcterms:created>
  <dcterms:modified xsi:type="dcterms:W3CDTF">2026-07-23T08:27:22Z</dcterms:modified>
  <dc:title>Bible.com.au: 2 Samuel 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