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135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ear friends, don't forget that for the Lord one day is the same as 1,000 years, and 1,000 years is the same as one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isn't slow about keeping his promises, as some people think he is. In fact, God is patient, because he wants everyone to turn from sin and no one to be lo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ay of the Lord's return will surprise us like a thief. The heavens will disappear with a loud noise, and the heat will melt the whole universe. Then the earth and everything on it will be seen for what they a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thing will be destroyed. So you should serve and honor God by the way you li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should look forward to the day when God judges everyone, and you should try to make it come soon. On that day the heavens will be destroyed by fire, and everything else will melt in the h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God has promised us a new heaven and a new earth, where justice will rule. We are really looking forward to th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friends, while you are waiting, you should make certain the Lord finds you pure, spotless, and living at pe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n't forget that the Lord is patient because he wants people to be saved. This is also what our dear friend Paul said when he wrote you with the wisdom God had given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ul talks about these same things in all his letters, but part of what he says is hard to understand. Some ignorant and unsteady people even destroy themselves by twisting what he said. They do the same thing with other Scriptures to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y dear friends, you have been warned ahead of time! So don't let the errors of evil people lead you down the wrong path and make you lose your bal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Will Retur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t the gift of undeserved grace and the understanding that come from our Lord and Savior Jesus Christ help you keep on growing. Praise Jesus now and forever! A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dear friends, this is the second letter I have written to encourage you to do some honest thinking. I don't want you to forge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at God's prophets said would happen. You must never forget what the holy prophets taught in the past. And you must remember what the apostles told you our Lord and Savior has commanded us to d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first you must realize that in the last days some people won't think about anything except their own selfish desires. They will make fun of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y, “Didn't your Lord promise to come back? Yet the first leaders have already died, and the world hasn't changed a b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ill say this because they want to forget that long ago the heavens and the earth were made at God's command. The earth came out of water and was made from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ater it was destroyed by the waters of a mighty fl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God has commanded the present heavens and earth to remain until the day of judgment. Then they will be set on fire, and ungodly people will be destroyed.]]></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2026-05-25T08:21:47Z</dcterms:created>
  <dcterms:modified xsi:type="dcterms:W3CDTF">2026-05-25T08:21:47Z</dcterms:modified>
  <dc:title>Bible.com.au: 2 Peter 3:1-18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