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Peter 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shows that the Lord knows how to rescue godly people from their sufferings and to punish evil people while they wait for the day of judgm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is especially hard on people who disobey him and don't think of anything except their own filthy desires. They are reckless and proud and are not afraid of cursing the glorious beings in heav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though angels are more powerful than these evil beings, even the angels don't dare to accuse them to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se people are no better than senseless animals that live by their feelings and are born to be caught and killed. They speak evil of things they don't know anything about. But their own corrupt deeds will destroy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have done evil, and they will be rewarded with evil.They think it is fun to have wild parties during the day. They are immoral, and the meals they eat with you are spoiled by the shameful and selfish way they carry 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l they think about is having sex with someone else's husband or wife. There is no end to their wicked deeds. They trick people who are easily fooled, and their minds are filled with greedy thoughts. But they are headed for troub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have left the true road and have gone down the wrong path by following the example of the prophet Balaam. He was the son of Beor and loved what he got from being a croo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a donkey corrected him for this evil deed. It spoke to him with a human voice and made him stop his foolishn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se people are like dried up water holes and clouds blown by a windstorm. The darkest part of hell is waiting for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brag out loud about their stupid nonsense. And by being vulgar and crude, they trap people who have barely escaped from living the wrong kind of l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alse Prophets and Teach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promise freedom to everyone. But they are merely slaves of filthy living, because people are slaves of whatever controls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ey learned about our Lord and Savior Jesus Christ, they escaped from the filthy things of this world. But they are again caught up and controlled by these filthy things, and now they are in worse shape than they were at fir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would have been better off if they had never known about the right way. Even after they knew what was right, they turned their backs on the holy commandments they were giv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at happened to them is just like the true saying,“A dog will come backto lick up its own vomit.A pig that has been washedwill roll in the mu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times false prophets spoke to the people of Israel. False teachers will also sneak in and speak harmful lies to you. But these teachers don't really belong to the Master who paid a great price for them, and they will quickly destroy themselv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ny people will follow their evil ways and cause others to tell lies about the true w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will be greedy and cheat you with smooth talk. But long ago God decided to punish them, and God doesn't slee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od did not have pity on the angels that sinned. He had them tied up and thrown into the dark pits of hell until the time of judgm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uring Noah's time, God did not have pity on the ungodly people of the world. He destroyed them with a flood, though he did save eight people, including Noah, who preached the tru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d punished the cities of Sodom and Gomorrah by burning them to ashes, and this is a warning to anyone else who wants to s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Lot lived right and was greatly troubled by the terrible way those wicked people were living. He was a good man, and day after day he suffered because of the evil things he saw and heard. So the Lord rescued him.]]></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2026-09-03T07:19:46Z</dcterms:created>
  <dcterms:modified xsi:type="dcterms:W3CDTF">2026-09-03T07:19:46Z</dcterms:modified>
  <dc:title>Bible.com.au: 2 Peter 2:1-22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