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hows that the Lord knows how to rescue godly people from their sufferings and to punish evil people while they wait for the day of judg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is especially hard on people who disobey him and don't think of anything except their own filthy desires. They are reckless and proud and are not afraid of cursing the glorious being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though angels are more powerful than these evil beings, even the angels don't dare to accuse them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no better than senseless animals that live by their feelings and are born to be caught and killed. They speak evil of things they don't know anything about. But their own corrupt deeds will destro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done evil, and they will be rewarded with evil.They think it is fun to have wild parties during the day. They are immoral, and the meals they eat with you are spoiled by the shameful and selfish way they carry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y think about is having sex with someone else's husband or wife. There is no end to their wicked deeds. They trick people who are easily fooled, and their minds are filled with greedy thoughts. But they are headed for trou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left the true road and have gone down the wrong path by following the example of the prophet Balaam. He was the son of Beor and loved what he got from being a croo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 donkey corrected him for this evil deed. It spoke to him with a human voice and made him stop his foolish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like dried up water holes and clouds blown by a windstorm. The darkest part of hell is waiting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rag out loud about their stupid nonsense. And by being vulgar and crude, they trap people who have barely escaped from living the wrong kind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Prophets and Teac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freedom to everyone. But they are merely slaves of filthy living, because people are slaves of whatever controls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learned about our Lord and Savior Jesus Christ, they escaped from the filthy things of this world. But they are again caught up and controlled by these filthy things, and now they are in worse shape than they were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ould have been better off if they had never known about the right way. Even after they knew what was right, they turned their backs on the holy commandments they were 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happened to them is just like the true saying,“A dog will come backto lick up its own vomit.A pig that has been washedwill roll in the m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times false prophets spoke to the people of Israel. False teachers will also sneak in and speak harmful lies to you. But these teachers don't really belong to the Master who paid a great price for them, and they will quickly destroy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people will follow their evil ways and cause others to tell lies about the tru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be greedy and cheat you with smooth talk. But long ago God decided to punish them, and God doesn't sl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did not have pity on the angels that sinned. He had them tied up and thrown into the dark pits of hell until the time of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uring Noah's time, God did not have pity on the ungodly people of the world. He destroyed them with a flood, though he did save eight people, including Noah, who preached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punished the cities of Sodom and Gomorrah by burning them to ashes, and this is a warning to anyone else who wants to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ot lived right and was greatly troubled by the terrible way those wicked people were living. He was a good man, and day after day he suffered because of the evil things he saw and heard. So the Lord rescued hi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2026-07-02T10:56:52Z</dcterms:created>
  <dcterms:modified xsi:type="dcterms:W3CDTF">2026-07-02T10:56:52Z</dcterms:modified>
  <dc:title>Bible.com.au: 2 Peter 2:1-22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