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man and boy in Ahab's family must die, whether slave or f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hole family must be destroyed, just like the families of Jeroboam son of Nebat and Baasha son of Ah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Jezebel, her body will be eaten by dogs in the town of Jezreel. There won't be enough left of her to bury.”Then the young prophet opened the door and ran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u went back to his officers, and one of them asked, “What did that crazy prophet want? Is everything all right?”“You know him and how he talks,” Jehu answ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we don't. What did he say?” they asked.“He had a message from the Lord,” Jehu replied. “He said that the Lord has chosen me to be the next king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quickly grabbed their coats and spread them out on the steps where Jehu was standing. Someone blew a trumpet, and everyone shouted, “Jehu is king!”Jehu Kills Joram  and Ahaz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King Joram of Israel had been badly wounded in the battle at Ramoth, trying to defend it against King Hazael and the Syrian army. Joram was now recovering in Jezreel, and King Ahaziah of Judah was there, visiting him.Meanwhile, Jehu was in Ramoth, making plans to kill Joram. He said to his officers, “If you want me to be king, then don't let anyone leave this town. They might go to Jezreel and tell Joram.” Then Jehu got in his chariot and rode to Jezr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guard in the watchtower at Jezreel saw Jehu and his men riding up, he shouted to the king, “I see a large group of men coming this way.”Joram ordered, “Send someone out to ask them if this is a friendly vis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of the soldiers rode out and said to Jehu, “King Joram wants to know if this is a friendly visit.”“What's it to you?” Jehu asked. “Just stay behind me with the rest of my troops!”About the same time the guard in the watchtower said, “Your Majesty, the rider got there, but he isn't coming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Joram sent out another rider, who rode up to Jehu and said, “The king wants to know if this is a friendly visit.”“What's it to you?” Jehu asked. “Just get behind me with the rest of my troo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u Becomes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guard in the watchtower said, “Your Majesty, the rider got there, but he isn't coming back either. Wait a minute! That one man is a reckless chariot driver—it must be Je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ram commanded, “Get my chariot ready.” Then he and Ahaziah got in their chariots and rode out to meet Jehu. They all met on the land that had belonged to Nab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ram asked, “Jehu, is this a peaceful visit?”“How can there be peace?” Jehu asked. “Your mother Jezebel has caused everyone to worship idols and practice witchcra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haziah, let's get out of here!” Joram yelled. “It's a trap!” As Joram tried to escap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hu shot an arrow. It hit Joram between his shoulders, then it went through his heart and came out his chest. He fell over dead in his chari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Jehu commanded his assistant Bidkar, “Get Joram's body and throw it in the field that Naboth once owned. Do you remember when you and I used to ride side by side behind Joram's father Ahab? It was then that the Lord swore to Ahab that he would be punished in the same field where he had killed Naboth and his sons. So throw Joram's body there, just as the Lord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haziah saw all of this happen and tried to escape to the town of Beth-Haggan, but Jehu caught up with him and shouted, “Kill him too!” So his troops shot Ahaziah with an arrow while he was on the road to Gur near Ibleam. He went as far as Megiddo, where he d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aziah's officers put his body in a chariot and took it back to Jerusalem, where they buried him beside his ances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ziah had become king of Judah in the eleventh year of the rule of Ahab's son Joram.Jehu Kills Jezeb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hu headed toward Jezreel, and when Jezebel heard he was coming, she put on eye shadow and brushed her hair. Then she stood at the window, waiting for him to arr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Elisha called for one of the other prophets and said:Take this bottle of olive oil and get ready to go to the town of Ramoth in Gil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he walked through the city gate, she shouted down to him, “Why did you come here, you murderer? To kill the king? You're no better than Zimr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looked up toward the window and asked, “Is anyone up there on my side?” A few palace workers stuck their heads out of a windo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ehu shouted, “Throw her out the window!” They threw her down, and her blood splattered on the walls and on the horses that trampled her bod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hu left to get something to eat and drink. Then he told some workers, “Even though she was evil, she was a king's daughter, so make sure she has a proper buri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hen they went out to bury her body, they found only her skull, her hands, and her fe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reported this to Jehu, and he said, “The Lord told Elijah the prophet that Jezebel's body would be eaten by dogs right here in Jezre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warned that her bones would be spread all over the ground like manure, so that no one could tell who it wa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get there, find Jehu son of Jehoshaphat and grandson of Nimshi. Take him to a place where the two of you can be al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pour olive oil on his head to show that he is the new king. Say to him, “The Lord has chosen you to be king of Israel.” Then leave quickly—don't wait around for an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young prophet left for Ram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e arrived, the army officers were meeting together. “Sir, I have a message for you,” he said.“For which one of us?” Jehu asked.“You, sir,” the prophet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hu got up and went inside. The prophet poured olive oil on Jehu's head and told him:The Lord God of Israel has this message for you: “I am the Lord, and I have chosen you to be king of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nt you to wipe out the family of Ahab, so Jezebel will be punished for killing the prophets and my other servant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2026-06-22T02:42:43Z</dcterms:created>
  <dcterms:modified xsi:type="dcterms:W3CDTF">2026-06-22T02:42:43Z</dcterms:modified>
  <dc:title>Bible.com.au: 2 Kings 9:1-37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