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Hazael, “Go meet with Elisha the man of God and get him to ask the Lord if I will get well. And take along a gift for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zael left with forty camel loads of the best things made in Damascus as a gift for Elisha. He found the prophet and said, “Your servant, King Benhadad, wants to know if he will get we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him he will,” Elisha said to Hazael. “But the Lord has already told me that Benhadad will definitely d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isha stared at him until Hazael was embarrassed, then Elisha began cr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r, why are you crying?” Hazael asked.Elisha answered, “Because I know the terrible things you will do to the people of Israel. You will burn down their walled cities and slaughter their young men. You will even crush the heads of their babies and rip open their pregnant wo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 could I ever do anything like that?” Hazael replied. “I'm only a servant and don't have that kind of power.”“Hazael, the Lord has told me that you will be the next king of Sy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zael went back to Benhadad and told him, “Elisha said that you will get w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very next day, Hazael got a thick blanket; he soaked it in water and held it over Benhadad's face until he died. Hazael then became king.King Jehoram of Judah(2 Chronicles 21.2-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oram son of Jehoshaphat became king of Judah in Joram's fifth year as king of Israel, while Jehoshaphat was still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oram was 32 years old when he became king, and he ruled 8 years from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man from Shunem  Is Given Back  Her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oram disobeyed the Lord by doing wrong. He married Ahab's daughter and was as sinful as Ahab's family and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Lord refused to destroy Judah, because he had promised his servant David that someone from his family would always rule in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Jehoram was king, the people of Edom rebelled and chose their own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ehoram and his cavalry marched to Zair, where the Edomite army surrounded him and his commanders. During the night he attacked the Edomites, but he was defeated, and his troops escaped to their hom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h was never able to regain control of Edom. Even the town of Libnah rebelled at that t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thing else Jehoram did while he was king is written in The History of the Kings of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horam died and was buried beside his ancestors in Jerusalem. His son Ahaziah then became king.King Ahaziah of Judah(2 Chronicles 22.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haziah son of Jehoram became king of Judah in the twelfth year of Joram's rule in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haziah was 22 years old when he became king, and he ruled from Jerusalem for only one year. His mother was Athaliah, a granddaughter of King Omri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ince Ahaziah was related to Ahab's family, he acted just like them and disobeyed the Lord by doing wr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isha told the woman whose son he had brought back to life, “The Lord has warned that there will be no food here for seven years. Take your family and go live somewhere else for a whi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haziah went with King Joram of Israel to attack King Hazael and the Syrian troops at Ramoth in Gilead. Joram was wounded in that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he went to the town of Jezreel to recover. Ahaziah went there to visi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oman did exactly what Elisha had said and went to live in Philistine territory.She and her family lived there seven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e returned to Israel and immediately begged the king to give back her house and proper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anwhile, the king was asking Gehazi the servant of Elisha about the amazing things Elisha had been d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Gehazi was telling him that Elisha had brought a dead boy back to life, the woman and her son arrived.“Here's the boy, Your Majesty,” Gehazi said. “And this is his m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asked the woman to tell her story, and she told him everything that had happened. He then said to one of his officials, “I want you to make sure that this woman gets back everything that belonged to her, including the money her crops have made since the day she left Israel.”Hazael Kills Benhad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time later Elisha went to the capital city of Damascus to visit King Benhadad of Syria, who was sick. And when Benhadad was told he was ther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2026-08-18T13:53:52Z</dcterms:created>
  <dcterms:modified xsi:type="dcterms:W3CDTF">2026-08-18T13:53:52Z</dcterms:modified>
  <dc:title>Bible.com.au: 2 Kings 8:1-29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