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ime after time, when the king of Syria was at war against the Israelites, he met with his officers and announced, “I've decided where we will set up cam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ch time, Elisha would send this warning to the king of Israel: “Don't go near there. That's where the Syrian troops have set up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king would warn the Israelite troops in that place to be on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Syria was furious when he found out what was happening. He called in his officers and asked, “Which one of you has been telling the king of Israel our pl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ne of us, Your Majesty,” one of them answered. “It's an Israelite named Elisha. He's a prophet, so he can tell his king everything—even what you say in your own ro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nd out where he is!” the king ordered. “I'll send soldiers to bring him here.”They learned that Elisha was in the town of Dothan and reported it to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ordered his best troops to go there with horses and chariots. They marched out during the night and surrounded the t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Elisha's servant got up the next morning, he saw that Syrian troops had the town surrounded. “Sir, what are we going to do?” he as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afraid,” Elisha answered. “There are more troops on our side than on thei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prayed, “Lord, please help him to see.” And the Lord let the servant see that the hill was covered with fiery horses and flaming chariots all around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sha Makes  an Ax Head Fl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the Syrian army came closer, Elisha prayed, “Lord, make those soldiers blind!” And the Lord blinded them with a bright l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sha told the enemy troops, “You've taken the wrong road and are in the wrong town. Follow me. I'll lead you to the man you're looking for.” Elisha led them straight to the capital city of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ll the soldiers were inside the city, Elisha prayed, “Lord, now let them see again.” The Lord let them see that they were standing in the middle of Sama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Israel saw them and asked Elisha, “Should I kill them, si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Elisha answered. “You didn't capture these troops in battle, so you have no right to kill them. Instead, give them something to eat and drink and let them return to their lea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rdered a huge meal to be prepared for Syria's army, and when they finished eating, he let them go.For a while, the Syrian troops stopped invading Israel's territory.King Benhadad of Syria  Attacks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time later, King Benhadad of Syria called his entire army together, then they marched to Samaria and attack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kept up the attack until there was nothing to eat in the city. In fact, a donkey's head cost 80 pieces of silver, and a small bowl of pigeon droppings cost 5 pieces of sil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day as the king of Israel was walking along the top of the city wall, a woman shouted to him, “Please, Your Majesty, help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the Lord help you!” the king said. “Do you think I have grain or wine to giv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prophets said to Elisha, “The place where we meet with you is too sma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asked, “What's the matter anyway?”The woman answered, “Another woman and I were so hungry that we agreed to eat our sons. She said if we ate my son one day, we could eat hers the next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yesterday we cooked my son and ate him. But today when I went to her house to eat her son, she had hidde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tore off his clothes in sorrow, and since he was on top of the city wall, the people saw that he was wearing sackcloth undern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I pray that God will punish me terribly, if Elisha's head is still on his shoulders by this time tomorr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sent a messenger to Elisha.Elisha was home at the time, and the important leaders of Israel were meeting with him. Even before the king's messenger arrived, Elisha told the leaders, “That murderer is sending someone to cut off my head. When you see him coming, shut the door and don't let him in. I'm sure the king himself will be right behind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fore Elisha finished talking, the messenger came up and said, “The Lord has made all these terrible things happen to us. Why should I think he will help us no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don't we build a new meeting place near the Jordan River? Each of us could get some wood, then we could build it.”“That's a good idea,” Elisha replied, “get star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ren't you going with us?” one of the prophets asked.“Yes, I'll go,” Elisha answ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left with them.They went to the Jordan River and began chopping down tr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one of the prophets was working, his ax head fell off and dropped into the water. “Oh!” he shouted. “Sir, I borrowed this a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 did it fall in?” Elisha asked. The prophet pointed to the place, and Elisha cut a stick and threw it into the water at that spot. The ax head floated to the top of the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et it,” Elisha told him. And the prophet reached in and grabbed it.Elisha Stops an Invasion  of the Syrian Army]]></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2026-06-12T00:20:42Z</dcterms:created>
  <dcterms:modified xsi:type="dcterms:W3CDTF">2026-06-12T00:20:42Z</dcterms:modified>
  <dc:title>Bible.com.au: 2 Kings 6:1-33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