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disobeyed the Lord, just as his father Jehoiakim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ing Nebuchadnezzar of Babylonia sent troops to attack Jerusalem soon after Jehoiachin becam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uring the attack, Nebuchadnezzar himself arrived at the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iachin immediately surrendered, together with his mother and his servants, as well as his army officers and officials. Then Nebuchadnezzar had Jehoiachin arrested. These things took place in the eighth year of Nebuchadnezzar's rule in Babylon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had warned that someday the treasures would be taken from the royal palace and from the temple, including the gold objects that Solomon had made for the temple. And that's exactly what Nebuchadnezzar ordered his soldiers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lso led away as prisoners the Jerusalem officials, the military leaders, and the skilled workers—10,000 in all. Only the very poorest people were left in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chadnezzar took Jehoiachin to Babylon, along with his mother, his wives, his officials, and the most important leader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led away 7,000 soldiers and 1,000 skilled workers, all of them trained for batt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Nebuchadnezzar appointed Jehoiachin's uncle Mattaniah king of Judah and changed his name to Zedekiah.King Zedekiah of Judah(2 Chronicles 36.11-16; Jeremiah 52.1-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21 years old when he was appointed king of Judah, and he ruled from Jerusalem for 11 years. His mother Hamutal was the daughter of Jeremiah from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Jehoiakim's rule, King Nebuchadnezzar of Babylonia invaded and took control of Judah. Jehoiakim obeyed Nebuchadnezzar for three years, but then he rebe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Zedekiah disobeyed the Lord, just as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was Zedekiah who finally rebelled against Nebuchadnezzar.The people of Judah and Jerusalem had made the Lord so angry that he turned his back on them. That's why these horrible things were happ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tarted sending troops to rob and destroy towns in Judah. Some of these troops were from Babylonia, and others were from Syria, Moab, and Ammon. The Lord had sent his servants the prophets to warn Judah about th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he was making it happen. The country of Judah was going to be wiped out, because Manasseh had sin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aused many innocent people to die. The Lord would not forgive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thing else Jehoiakim did while he was king is written in The History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oiakim died, and his son Jehoiachin becam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Nebuchadnezzar defeated King Neco of Egypt and took control of his land from the Egyptian Gorge all the way north to the Euphrates River. So Neco never invaded Judah again.King Jehoiachin of Judah  Is Taken  to Babylon(2 Chronicles 36.9,1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18 years old when he became king of Judah, and he ruled only 3 months from Jerusalem. His mother Nehushta was the daughter of Elnathan from Jerusalem.]]></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2026-07-02T10:57:59Z</dcterms:created>
  <dcterms:modified xsi:type="dcterms:W3CDTF">2026-07-02T10:57:59Z</dcterms:modified>
  <dc:title>Bible.com.au: 2 Kings 24:1-20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