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lmost every town in Judah, priests had been offering sacrifices to the Lord at local shrines. Josiah brought these priests to Jerusalem and had their shrines made unfit for worship—every shrine from Geba just north of Jerusalem to Beersheba in the south. He even tore down the shrine at Beersheba that was just to the left of Joshua Gate, which was named after the highest official of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local priests could not serve at the Lord's altar in Jerusalem, but they were allowed to eat sacred bread, just like the priests from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iah sent some men to Hinnom Valley just outside Jerusalem with orders to make the altar there unfit for worship. That way, people could no longer use it for sacrificing their children to the god Mole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got rid of the horses that the kings of Judah used in their ceremonies to worship the sun, and he destroyed the chariots along with them. The horses had been kept near the entrance to the Lord's temple, in a courtyard close to where an official named Nathan-Melech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the kings of Judah, especially Manasseh, had built altars in the two courts of the temple and in the room that Ahaz had built on the palace roof. Josiah had these altars torn down and smashed to pieces, and he had the pieces thrown into Kidron Valley, just outside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at, he closed down the shrines that Solomon had built east of Jerusalem and south of Spoil Hill to honor Astarte the disgusting goddess of Sidon, Chemosh the disgusting god of Moab, and Milcom the disgusting go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re down the stone images of foreign gods and cut down the sacred pole used in the worship of Asherah. Then he had the whole area covered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osiah was not finished yet. At Bethel he destroyed the shrine and the altar that Jeroboam son of Nebat had built and that had caused the Israelites to sin. Josiah had the shrine and the Asherah pole burned and ground into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he looked around, he saw graves on the hillside. He had the bones in them dug up and burned on the altar, so that it could no longer be used. This happened just as God's prophet had said when Jeroboam was standing at the altar, celebrating a festival.Then Josiah saw the grave of the prophet who had said this would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asked, “Whose grave is that?”Some people who lived nearby answered, “It belongs to the prophet from Judah who told what would happen to thi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ads  The Book of God's Law(2 Chronicles 34.29-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iah replied, “Then leave it alone. Don't dig up his bones.” So they did not disturb his bones or the bones of the old prophet from Israel who had also been bur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Israelite kings had made the Lord angry by building pagan shrines all over Israel. So Josiah sent troops to destroy these shrines just as he had done to the one in Bet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illed the priests who served at them and burned their bones on the altars.After all that, Josiah went back to Jerusalem.Josiah and the People of Judah  Celebrate Passover(2 Chronicles 35.1-1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siah told the people of Judah, “Celebrate Passover in honor of the Lord your God, just as it says in The Book of God's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festival had not been celebrated in this way since the time that tribal leaders ruled Israel or the kings ruled Israel and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Josiah's eighteenth year as king of Judah, everyone came to Jerusalem to celebrate Passover.The Lord Is Still Angry  with the People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iah got rid of every disgusting person and thing in Judah and Jerusalem—including magicians, fortunetellers, and idols. He did his best to obey every law written in the book that the priest Hilkiah found in the Lord's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ther king before or after Josiah tried as hard as he did to obey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still furious with the people of Judah because Manasseh had done so many things to make him a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I will desert the people of Judah, just as I deserted the people of Israel. I will reject Jerusalem, even though I chose it to be mine. And I will abandon this temple built to honor me.”Josiah Dies in Battle(2 Chronicles 35.2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osiah called together the older lea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thing else Josiah did while he was king is written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uring Josiah's rule, King Neco of Egypt led his army north to the Euphrates River to help the king of Assyria. Josiah led his troops north to fight Neco, but when they met in battle at Megiddo, Josiah was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few of Josiah's servants put his body in a chariot and took it back to Jerusalem, where they buried it in his own tomb. Then the people of Judah found his son Jehoahaz and poured olive oil on his head to show that he was their new king.King Jehoahaz of Judah(2 Chronicles 36.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23 years old when he became king of Judah, and he ruled from Jerusalem only 3 months. His mother Hamutal was the daughter of Jeremiah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hoahaz disobeyed the Lord, just as some of his ancest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Neco of Egypt had Jehoahaz arrested and put in prison at Riblah near Hamath. Then he forced the people of Judah to pay him 3.4 tons of silver and 34 kilograms of gold as tax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co appointed Josiah's son Eliakim king of Judah, and changed his name to Jehoiakim. He took Jehoahaz as a prisoner to Egypt, w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forced the people of Judah to pay higher taxes, so he could give Neco the silver and gold he demanded.King Jehoiakim of Judah(2 Chronicles 36.5-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25 years old when he was appointed king, and he ruled 11 years from Jerusalem. His mother Zebidah was the daughter of Pedaiah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hoiakim disobeyed the Lord by following the example of his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went to the Lord's temple, together with the people of Judah and Jerusalem, the priests, and the prophets. Finally, when everybody was there, he read aloud The Book of God's Law that had been found in the tem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Josiah had finished reading, he stood by one of the columns. He asked the people to promise in the Lord's name to faithfully obey the Lord and to follow his commands. The people agreed to do everything written in the book.Josiah Follows  the Teachings  of God's Law(2 Chronicles 34.3-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iah told Hilkiah the priest, the assistant priests, and the guards at the temple door to go into the temple and bring out the things used to worship Baal, Asherah, and the stars. Josiah had these things burned in Kidron Valley just outside Jerusalem, and he had the ashes carried away to the town of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iah also got rid of the pagan priests at the local shrines in Judah and around Jerusalem. These were the men that the kings of Judah had appointed to offer sacrifices to Baal and to the sun, moon, and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iah had the sacred pole for Asherah brought out of the temple and taken to Kidron Valley, where it was burned. He then had its ashes ground into dust and scattered over the public cemetery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had the buildings torn down where the male prostitutes lived next to the temple, and where the women wove sacred robes for the idol of Asherah.]]></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2026-05-22T17:37:25Z</dcterms:created>
  <dcterms:modified xsi:type="dcterms:W3CDTF">2026-05-22T17:37:25Z</dcterms:modified>
  <dc:title>Bible.com.au: 2 Kings 23:1-37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