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disobeyed the Lord. They listened to Manasseh and did even more sinful things than the nations the Lord had wipe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the Lord said to some of his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Manasseh has done more disgusting things than the Amorites, and he has led my people to sin by forcing them to worship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the Lord God of Israel, will destroy both Jerusalem and Judah! People will hear about it but won't belie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 is as sinful as Ahab and the people of Samaria were. So I will wipe out Jerusalem and be done with it, just as someone wipes water off a plate and turns it over to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even get rid of my people who survive. They will be defeated and robbed by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people have done what I hate and have not stopped making me angry since their ancestors left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was guilty of causing the people of Judah to sin and disobey the Lord. He also refused to protect innocent people—he even let so many of them be killed that their blood filled the streets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else Manasseh did while he was king, including his terrible sins, is written in The History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ed and was buried in Uzza Garden near his palace, and his son Amon became king.King Amon of Judah(2 Chronicles 33.21-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Chronicles 3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22 years old when he became king of Judah, and he ruled from Jerusalem for 2 years. His mother Meshullemeth was the daughter of Haruz from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 disobeyed the Lord, just as his father Manasseh had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orshiped the idols Manasseh had made 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fused to be faithful to the Lord, the God his ancestors had worshi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of Amon's officials plotted against him and killed him in his pa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He was buried in Uzza Garden. Soon after that, the people of Judah killed the murderers of Amon, then they made his son Josiah king.Everything else Amon did while he was king is written in The History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12 years old when he became king of Judah, and he ruled 55 years from Jerusalem. His mother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asseh disobeyed the Lord by following the disgusting customs of the nations that the Lord had forced out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local shrines that his father Hezekiah had torn down. He built altars for the god Baal and set up a sacred pole for worshiping the goddess Asherah, just as King Ahab of Israel had done. And he faithfully worshiped the stars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temple, where only the Lord was supposed to be worshiped, Manasseh built altars for the worship of pagan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ars. He placed these altars in both courts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even set up the pole for Asherah there. Manasseh practiced magic and witchcraft; he asked fortunetellers for advice and sacrificed his own son. He did many sinful things and made the Lord very angry.Years ago the Lord had told David and his son Solomon:Jerusalem is the place I prefer above all others in Israel. It belongs to me, and there I will be worshiped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my people will faithfully obey all the commands in the Law of my servant Moses, I will never make them leave the land I gave to their ancestor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2 Kings 21:1-26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