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5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zekiah asked Isaiah, “Can you prove that the Lord will heal me, so that I can worship in his temple in three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aiah replied, “The Lord will prove to you that he will keep his promise. Will the shadow made by the setting sun on the stairway go forward ten steps or back ten step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s normal for the sun to go forward,” Hezekiah answered. “But how can it go ba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aiah prayed, and the Lord made the shadow go back ten steps on the stairway built for King Ahaz.The Lord  Is Still with Hezekiah(Isaiah 39.1-8)]]></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erodach Baladan, the son of Baladan, was now king of Babylonia. And when he learned that Hezekiah had been sick, he sent messengers with letters and a gift for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zekiah welcomed the messengers and showed them all the silver, the gold, the spices, and the fine oils that were in his storehouse. He even showed them where he kept his weapons. Nothing in his palace or in his entire kingdom was kept hidden from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aiah asked Hezekiah, “Where did these men come from? What did they want?”“They came all the way from Babylonia,” Hezekiah answ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did you show them?” Isaiah asked.Hezekiah answered, “I showed them everything in my kingd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saiah told Hezekiah:I have a message for you from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day everything you and your ancestors have stored up will be taken to Babylonia. The Lord has promised that nothing will be lef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zekiah Gets Sick  and Almost Dies(2 Chronicles 32.24-26; Isaiah 38.1-8,21,2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me of your own sons will be taken to Babylonia, where they will be disgraced and made to serve in the king's pa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zekiah thought, “At least our nation will be at peace for a while.” So he told Isaiah, “The message you brought me from the Lord is good.”Hezekiah Dies(2 Chronicles 32.32,33)]]></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thing else Hezekiah did while he was king, including his brave deeds and how he made the upper pool and tunnel bring water into Jerusalem, is written in The History of the Kings of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zekiah died, and his son Manasseh became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is time, Hezekiah got sick and was almost dead. Isaiah the prophet went in and told him, “The Lord says you won't ever get well. You are going to die, so you had better start doing what needs to be d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zekiah turned toward the wall and pray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forget that I have been faithful to you, Lord. I have obeyed you with all my heart, and I do whatever you say is right.” After this, he cried bitter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fore Isaiah got to the middle court of the pa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ent him back to Hezekiah with this message:Hezekiah, you are the ruler of my people, and I am the Lord God, who was worshiped by your ancestor David. I heard you pray, and I saw you cry. I will heal you, so that three days from now you will be able to worship in my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let you live 15 years more, while I protect you and your city from the king of Assyria. I will defend this city as an honor to me and to my servant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saiah said to the king's servants, “Bring some mashed figs and place them on the king's open sore. He will then get well.”]]></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2026-06-15T09:20:58Z</dcterms:created>
  <dcterms:modified xsi:type="dcterms:W3CDTF">2026-06-15T09:20:58Z</dcterms:modified>
  <dc:title>Bible.com.au: 2 Kings 20:1-21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