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got there, Elijah took off his coat, then he rolled it up and struck the water with it. At once a path opened up through the river, and the two of them walked across on dry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had reached the other side, Elijah said, “Elisha, the Lord will soon take me away. What can I do for you before that happens?”Elisha answered, “Please give me twice as much of your power as you give the other prophets, so I can be the one who takes your place as their lea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on't be easy,” Elijah answered. “It can happen only if you see me as I am being taken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ijah and Elisha were walking along and talking, when suddenly there appeared between them a flaming chariot pulled by fiery horses. At once, a strong wind took Elijah up into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sha saw this and shouted, “Israel's cavalry and chariots have taken my master away!” After Elijah had gone, Elisha tore his clothes in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jah's coat had fallen off, so Elisha picked it up and walked back to the Jordan Ri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truck the water with the coat and wondered, “Will the Lord perform miracles for me as he did for Elijah?” As soon as Elisha did this, a dry path opened up through the water, and he walked acro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prophets from Jericho saw what happened, they said to each other, “Elisha now has Elijah's power.”They walked over to him, bowed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There are 50 strong men here with us. Please let them go look for your master. Maybe the Spirit of the Lord carried him off to some mountain or valley.”“No,” Elisha replied, “they won't fin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kept begging until he was embarrassed to say no. He finally agreed, and the prophets sent the men out. They looked three days for Elijah but never fou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akes Elijah A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returned to Jericho, and Elisha said, “I told you that you wouldn't find him.”Elisha Makes  the Water Pure  at Jerich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e day the people of Jericho said, “Elisha, you can see that our city is in a good spot. But the water from our spring is so bad that it even keeps our crops from grow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plied, “Put some salt in a new bowl and bring it to me.”They brought him the bowl of sal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arried it to the spring. He threw the salt into the water and said, “The Lord has made this water pure again. From now on you'll be able to grow crops, and no one will star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ater has been fine ever since, just as Elisha said.Some Boys Make Fun  of Elis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isha left and headed toward Bethel. Along the way some boys started making fun of him by shouting, “Go away, baldy! Get out of 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isha turned around and stared at the boys. Then he cursed them in the name of the Lord. At once two bears ran out of the woods and ripped to pieces 42 of the bo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isha went up to Mount Carmel, then returned to Sam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before the Lord took Elijah up into heaven in a strong wind, Elijah and Elisha were leaving Gilg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ijah said to Elisha, “The Lord wants me to go to Bethel, but you must stay here.”Elisha replied, “I swear by the living Lord and by your own life that I will stay with you no matter what!” And he went with Elijah to Beth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group of prophets who lived there asked Elisha, “Do you know that today the Lord is going to take away your master?”“Yes, I do,” Elisha answered. “But don't remind me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ijah then said, “Elisha, now the Lord wants me to go to Jericho, but you must stay here.”Elisha replied, “I swear by the living Lord and by your own life, that I will stay with you no matter what!” And he went with Elijah to Jerich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group of prophets who lived there asked Elisha, “Do you know that today the Lord is going to take away your master?”“Yes, I do,” Elisha answered. “But don't remind me of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ijah then said to Elisha, “Now the Lord wants me to go to the Jordan River, but you must stay here.”Elisha replied, “I swear by the living Lord and by your own life that I will never leave you!” So the two of them walked on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fty prophets followed Elijah and Elisha from Jericho, then stood at a distance and watched as the two men walked toward the river.]]></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2026-07-02T10:56:50Z</dcterms:created>
  <dcterms:modified xsi:type="dcterms:W3CDTF">2026-07-02T10:56:50Z</dcterms:modified>
  <dc:title>Bible.com.au: 2 Kings 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