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4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8: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zekiah defeated the Philistine towns as far away as Gaza—from the smallest towns to the large, walled cit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uring the fourth year of Hezekiah's rule, which was the seventh year of Hoshea's rule in Israel, King Shalmaneser of Assyria led his troops to Samaria, the capital city of Israel. They attack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captured it three years later, in the sixth year of Hezekiah's rule and the ninth year of Hoshea's ru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 of Assyria took the Israelites away as prisoners; he forced some of them to live in the town of Halah, others to live near the Habor River in the territory of Gozan, and still others to live in towns where the Median people liv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of that happened because the people of Israel had not obeyed the Lord their God. They rejected the solemn agreement he had made with them, and they ignored everything that the Lord's servant Moses had told them.King Sennacherib of Assyria  Invades Judah(2 Chronicles 32.1-19; Isaiah 36.1-22)]]></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fourteenth year of Hezekiah's rule in Judah, King Sennacherib of Assyria invaded the country and captured every walled city, except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zekiah sent this message to Sennacherib, who was in the town of Lachish: “I know I am guilty of rebellion. But I will pay you whatever you want, if you stop your attack.”Sennacherib told Hezekiah to pay ten tons of silver and one ton of go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Hezekiah collected all the silver from the Lord's temple and the royal treasu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even stripped the gold that he had used to cover the doors and doorposts in the temple. He gave it all to Sennacherib.]]></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of Assyria ordered his three highest military officers to leave Lachish and take a large army to Jerusalem. When they arrived, the officers stood on the road near the cloth makers' shops along the canal from the upper poo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Hezekiah of Judah(2 Chronicles 29.1,2; 31.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called out to Hezekiah, and three of his highest officials came out to meet them. One of them was Hilkiah's son Eliakim, who was the prime minister. The other two were Shebna, assistant to the prime minister, and Joah son of Asaph, keeper of the government recor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e of the Assyrian commanders told them:I have a message for Hezekiah from the great king of Assyria. Ask Hezekiah why he feels so sure of himsel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es he think he can plan and win a war with nothing but words? Who is going to help him, now that he has turned against the king of Assyr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 he depending on Egypt and its king? That's the same as leaning on a broken stick, and it will go right through his h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s Hezekiah now depending on the Lord your God? Didn't Hezekiah tear down all except one of the Lord's altars and places of worship? Didn't he tell the people of Jerusalem and Judah to worship at that one pl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king of Assyria wants to make a bet with you people. He will give you 2,000 horses, if you have enough troops to ride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ow could you even defeat our lowest ranking officer, when you have to depend on Egypt for chariots and caval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on't forget that it was the Lord who sent me here with orders to destroy your n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liakim, Shebna, and Joah said, “Sir, we don't want the people listening from the city wall to understand what you are saying. So please speak to us in Aramaic instead of Hebrew.”]]></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Assyrian army commander answered, “My king sent me to speak to everyone, not just to you leaders. These people will soon have to eat their own body waste and drink their own urine! And so will the three of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zekiah son of Ahaz became king of Judah in the third year of Hoshea's rule in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in a voice loud enough for everyone to hear, he shouted in Hebrew:Listen to what the great king of Assyria say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on't be fooled by Hezekiah. He can't save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on't trust him when he tells you that the Lord will protect you from the king of Assyri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top listening to Hezekiah! Pay attention to my king. Surrender to him. He will let you keep your own vineyards, fig trees, and cister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a while. Then he will come and take you away to a country just like yours, where you can plant vineyards, raise your own grain, and have plenty of olive oil and honey. Believe me, you won't starve there.Hezekiah claims the Lord will save you. But don't be fooled by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ere any other gods able to defend their land against the king of Assyri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at happened to the gods of Hamath and Arpad? What about the gods of Sepharvaim, Hena, and Ivvah? Were the gods of Samaria able to protect their land against the Assyrian forc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one of these gods kept their people safe from the king of Assyria. Do you think the Lord your God can do any bett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37 ]]></a:t>
            </a:r>
            <a:r>
              <a:rPr lang="en-US" b="1" sz="3000" spc="0" u="none">
                <a:solidFill>
                  <a:srgbClr val="000000">
                    <a:alpha val="100.00%"/>
                  </a:srgbClr>
                </a:solidFill>
                <a:latin typeface="Calibri"/>
              </a:rPr>
              <a:t><![CDATA[Eliakim, Shebna, and Joah had been warned by King Hezekiah not to answer the Assyrian commander. So they tore their clothes in sorrow and reported to Hezekiah everything the commander had sai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zekiah was 25 years old when he became king, and he ruled 29 years from Jerusalem. His mother Abi was the daughter of Zechari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zekiah obeyed the Lord, just as his ancestor David had d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destroyed the local shrines, then tore down the images of foreign gods and cut down the sacred pole for worshiping the goddess Asherah. He also smashed the bronze snake Moses had made. The people had named it Nehushtan and had been offering sacrifices to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zekiah trusted the Lord God of Israel. No other king of Judah was like Hezekiah, either before or afte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was completely faithful to the Lord and obeyed the laws the Lord had given to Moses for the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helped Hezekiah, so he was successful in everything he did. He even rebelled against the king of Assyria, refusing to be his servant.]]></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2026-05-21T01:16:53Z</dcterms:created>
  <dcterms:modified xsi:type="dcterms:W3CDTF">2026-05-21T01:16:53Z</dcterms:modified>
  <dc:title>Bible.com.au: 2 Kings 18:1-37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