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zekiah defeated the Philistine towns as far away as Gaza—from the smallest towns to the large, walled c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fourth year of Hezekiah's rule, which was the seventh year of Hoshea's rule in Israel, King Shalmaneser of Assyria led his troops to Samaria, the capital city of Israel. They attac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aptured it three years later, in the sixth year of Hezekiah's rule and the ninth year of Hoshea's ru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took the Israelites away as prisoners; he forced some of them to live in the town of Halah, others to live near the Habor River in the territory of Gozan, and still others to live in towns where the Median people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that happened because the people of Israel had not obeyed the Lord their God. They rejected the solemn agreement he had made with them, and they ignored everything that the Lord's servant Moses had told them.King Sennacherib of Assyria  Invades Judah(2 Chronicles 32.1-19; Isaiah 36.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Hezekiah's rule in Judah, King Sennacherib of Assyria invaded the country and captured every walled city, except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sent this message to Sennacherib, who was in the town of Lachish: “I know I am guilty of rebellion. But I will pay you whatever you want, if you stop your attack.”Sennacherib told Hezekiah to pay ten tons of silver and one ton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collected all the silver from the Lord's temple and the royal treasu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even stripped the gold that he had used to cover the doors and doorposts in the temple. He gave it all to Sennacheri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Assyria ordered his three highest military officers to leave Lachish and take a large army to Jerusalem. When they arrived, the officers stood on the road near the cloth makers' shops along the canal from the upper p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 of Judah(2 Chronicles 29.1,2; 3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to Hezekiah, and three of his highest officials came out to meet them. One of them was Hilkiah's son Eliakim, who was the prime minister. The other two were Shebna, assistant to the prime minister, and Joah son of Asaph, keeper of the government rec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of the Assyrian commanders told them:I have a message for Hezekiah from the great king of Assyria. Ask Hezekiah why he feels so sure of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es he think he can plan and win a war with nothing but words? Who is going to help him, now that he has turned against the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he depending on Egypt and its king? That's the same as leaning on a broken stick, and it will go right through hi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Hezekiah now depending on the Lord your God? Didn't Hezekiah tear down all except one of the Lord's altars and places of worship? Didn't he tell the people of Jerusalem and Judah to worship at that one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Assyria wants to make a bet with you people. He will give you 2,000 horses, if you have enough troops to rid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could you even defeat our lowest ranking officer, when you have to depend on Egypt for chariots and caval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forget that it was the Lord who sent me here with orders to destroy your n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iakim, Shebna, and Joah said, “Sir, we don't want the people listening from the city wall to understand what you are saying. So please speak to us in Aramaic instead of Hebre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ssyrian army commander answered, “My king sent me to speak to everyone, not just to you leaders. These people will soon have to eat their own body waste and drink their own urine! And so will the three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son of Ahaz became king of Judah in the third year of Hoshea's rule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a voice loud enough for everyone to hear, he shouted in Hebrew:Listen to what the great king of Assyria s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be fooled by Hezekiah. He can't sav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trust him when he tells you that the Lord will protect you from the king of Assy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op listening to Hezekiah! Pay attention to my king. Surrender to him. He will let you keep your own vineyards, fig trees, and cister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 while. Then he will come and take you away to a country just like yours, where you can plant vineyards, raise your own grain, and have plenty of olive oil and honey. Believe me, you won't starve there.Hezekiah claims the Lord will save you. But don't be fooled by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re any other gods able to defend their land against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happened to the gods of Hamath and Arpad? What about the gods of Sepharvaim, Hena, and Ivvah? Were the gods of Samaria able to protect their land against the Assyrian forc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ne of these gods kept their people safe from the king of Assyria. Do you think the Lord your God can do any bet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Eliakim, Shebna, and Joah had been warned by King Hezekiah not to answer the Assyrian commander. So they tore their clothes in sorrow and reported to Hezekiah everything the commander had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was 25 years old when he became king, and he ruled 29 years from Jerusalem. His mother Abi was the daughter of Zechar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zekiah obeyed the Lord, just as his ancestor David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estroyed the local shrines, then tore down the images of foreign gods and cut down the sacred pole for worshiping the goddess Asherah. He also smashed the bronze snake Moses had made. The people had named it Nehushtan and had been offering sacrifices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the Lord God of Israel. No other king of Judah was like Hezekiah, either before 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completely faithful to the Lord and obeyed the laws the Lord had given to Moses for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elped Hezekiah, so he was successful in everything he did. He even rebelled against the king of Assyria, refusing to be his servan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2026-07-23T08:28:45Z</dcterms:created>
  <dcterms:modified xsi:type="dcterms:W3CDTF">2026-07-23T08:28:45Z</dcterms:modified>
  <dc:title>Bible.com.au: 2 Kings 18:1-37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