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6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llowed the customs of the nations that the Lord had forced out of Israel, and were just as sinful as the Israelite k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worse, the Israelites tried to hide their sins from the Lord their God. They built their own local shrines everywhere in Israel—from small towns to large, walled citi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lso built stone images of foreign gods and set up sacred poles for the worship of Asherah on every hill and under every shady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offered sacrifices at the shrines, just as the foreign nations had done before the Lord forced them out of Israel. They did sinful things that made the Lord very ang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n though the Lord had commanded the Israelites not to worship idols, they did it anyw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Lord made sure that every prophet warned Israel and Judah with these words: “I, the Lord, command you to stop doing sinful things and start obeying my laws and teachings! I gave them to your ancestors, and I told my servants the prophets to repeat them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Israelites would not listen; they were as stubborn as their ancestors who had refused to worship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ignored the Lord's warnings and commands, and they rejected the solemn agreement he had made with their ancestors. They worshiped worthless idols and became worthless themselves. The Lord had told the Israelites not to do the things that the foreign nations around them were doing, but Israel became just like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people of Israel disobeyed all the commands of the Lord their God. They made two gold statues of calves and set up a sacred pole for Asherah; they also worshiped the stars and the go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used magic and witchcraft and even sacrificed their own children. The Israelites were determined to do whatever the Lord ha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Hoshea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became so furious with the people of Israel that he allowed them to be carried away as prisoners.Only the people living in Judah were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they also disobeyed the Lord's commands and acted like the Israeli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e Lord turned his back on everyone in Israel and let them be punished and defeated until no one was lef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arlier, when the Lord took the northern tribes away from David's family, the people living in northern Israel chose Jeroboam son of Nebat as their king. Jeroboam caused the Israelites to sin and to stop worshiping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people kept on sinning like Jeroboa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got rid of them, just as he had warned his servants the prophets.That's why the people of Israel were taken away as prisoners to Assyria, and that's where they remained.Foreigners Are Resettled  in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Assyria took people who were living in the cities of Babylon, Cuthah, Avva, Hamath, and Sepharvaim, and forced them to move to Israel. They took over the towns where the Israelites had lived, including the capital city of Samari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t first these people did not worship the Lord, so he sent lions to attack them, and the lions killed some of the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 messenger told the king of Assyria, “The people you moved to Israel don't know how to worship the god of that country. So he sent lions that have attacked and killed some of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king replied, “Get one of the Israelite priests we brought here and send him back to Israel. He can live there and teach them about the god of that coun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oshea son of Elah became king of Israel in the twelfth year of Ahaz's rule in Judah, and he ruled nine years from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One of the Israelite priests was chosen to go back to Israel. He lived in Bethel and taught the people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in towns all over Israel, the different groups of people made statues of their own gods, then they placed these idols in local Israelite shrin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from Babylonia made the god Succoth-Benoth; those from Cuthah made the god Nergal; those from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se from Avva made Nibhaz and Tartak; and the people from Sepharvaim sacrificed their children to their own gods Adrammelech and Anammelec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33 ]]></a:t>
            </a:r>
            <a:r>
              <a:rPr lang="en-US" b="1" sz="3000" spc="0" u="none">
                <a:solidFill>
                  <a:srgbClr val="000000">
                    <a:alpha val="100.00%"/>
                  </a:srgbClr>
                </a:solidFill>
                <a:latin typeface="Calibri"/>
              </a:rPr>
              <a:t><![CDATA[They worshiped their own gods, just as they had before they were taken away to Israel. They also worshiped the Lord, but they chose their own people to be priests at the shrin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one followed their old customs. None of them worshiped only the Lord, and they refused to obey the laws and commands that the Lord had given to the descendants of Jacob, the man he named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t the time when the Lord had made his solemn agreement with the people of Israel, he told them:Do not worship any other gods! Do not bow down to them or offer them a sacrific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orship only me! I am the one who rescued you from Egypt with my mighty power. Bow down to me and offer sacrific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ever worship any other god, always obey my laws and teaching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remember the solemn agreement between us.I will say it again: Do not worship any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shea disobeyed the Lord and sinned, but not as much as the earlier Israelite kings had don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except me. I am the Lord your God, and I will rescue you from all your enem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But the people living in Israel ignored that command and kept on following their old custom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did worship the Lord, but they also worshiped their own idols. Their descendants did the same thing.]]></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uring Hoshea's rule, King Shalmaneser of Assyria invaded Israel; he took control of the country and made Hoshea pay tax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later, Hoshea refused to pay the taxes and asked King So of Egypt to help him rebel. When Shalmaneser found out, he arrested Hoshea and put him in prison.Samaria Is Destroyed  and the Israelites  Are Taken to Assyri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almaneser invaded Israel and attacked the city of Samaria for three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fore capturing it in the ninth year of Hoshea's rule. The Assyrian king took the Israelites away to Assyria as prisoners. He forced some of them to live in the town of Halah, others to live near the Habor River in the territory of Gozan, and still others to live in towns where the Median people liv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of this happened because the people of Israel had sinned against the Lord their God, who had rescued them from Egypt, where they had been slaves. They worshiped foreign gods,]]></a:t>
            </a:r>
          </a:p>
        </p:txBody>
      </p:sp>
    </p:spTree>
  </p:cSld>
  <p:clrMapOvr>
    <a:masterClrMapping/>
  </p:clrMapOvr>
</p:sld>
</file>

<file path=ppt/theme/theme1.xml><?xml version="1.0" encoding="utf-8"?>
<a:theme xmlns:a="http://schemas.openxmlformats.org/drawingml/2006/main" name="Theme94">
  <a:themeElements>
    <a:clrScheme name="Theme9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2026-06-02T00:50:18Z</dcterms:created>
  <dcterms:modified xsi:type="dcterms:W3CDTF">2026-06-02T00:50:18Z</dcterms:modified>
  <dc:title>Bible.com.au: 2 Kings 17:1-41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