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oon as Tiglath Pileser received the message, he and his troops marched to Syria. He captured the capital city of Damascus, then he took the people living there to the town of Kir as prisoners and killed King Rez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ater, Ahaz went to Damascus to meet Tiglath Pileser. And while Ahaz was there, he saw an altar and sent a model of it back to Uriah the priest, along with the plans for building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followed the plans and built an altar exactly like the one in Damascus, finishing it just before Ahaz came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haz returned, he went to see the altar and to offer sacrifices on it. He walked up to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oured wine over it. Then he offered sacrifices to please the Lord, to give him thanks, and to ask for his bless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at, he had the bronze altar moved aside, so his new altar would be right in front of the Lord's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ld Uriah the priest:From now on, the morning and evening sacrifices as well as all gifts of grain and wine are to be offered on this altar. The sacrifices for the people and for the king must also be offered here. Sprinkle the blood from all the sacrifices on it, but leave the bronze altar for me to use for prayer and finding out what God wants me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riah did everything Ahaz tol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az also had the side panels and the small bowls taken off the movable stands in the Lord's temple. He had the large bronze bowl, called the Sea, removed from the bronze bulls on which it rested and had it placed on a stand made of 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ook down the special tent that was used for worship on the Sabbath and closed up the private entrance that the kings of Judah used for going into the temple. He did all these things to please Tiglath Piles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haz of Judah(2 Chronicles 28.1-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else Ahaz did while he was king is written in The History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z died and was buried beside his ancestors in Jerusalem, and his son Hezekiah becam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son of Jotham became king of Judah in the seventeenth year of Pekah's rule in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20 years old at the time, and he ruled from Jerusalem for 16 years.Ahaz wasn't like his ancestor David. Instead, he disobeyed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as even more sinful than the kings of Israel. He sacrificed his own son, which was a disgusting custom of the nations that the Lord had forced out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haz offered sacrifices at the local shrines, as well as on every hill and in the shade of large tr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ile Ahaz was ruling Judah, the king of Edom recaptured the town of Elath from Judah and forced out the people of Judah. Edomites then moved into Elath, and they still live there.About the same time, King Rezin of Syria and King Pekah of Israel marched to Jerusalem and attacked, but they could not captur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az sent a message to King Tiglath Pileser of Assyria that said, “Your Majesty, King Rezin and King Pekah are attacking me, your loyal servant. Please come and rescu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ong with the message, Ahaz sent silver and gold from the Lord's temple and from the palace treasury as a gift for the Assyrian king.]]></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2026-07-02T12:03:31Z</dcterms:created>
  <dcterms:modified xsi:type="dcterms:W3CDTF">2026-07-02T12:03:31Z</dcterms:modified>
  <dc:title>Bible.com.au: 2 Kings 16:1-20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