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day, Amaziah sent a message to King Jehoash of Israel: “Come out and face me in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hoash sent back this reply:Once upon a time, a small thornbush in Lebanon announced that his son was going to marry the daughter of a large cedar tree. But a wild animal came along and trampled the small bu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maziah, you think you're so powerful because you defeated Edom. Go ahead and celebrate—but stay at home. If you cause any trouble, both you and your kingdom of Judah will be destro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maziah refused to listen. So Jehoash and his troops marched to the town of Beth-Shemesh in Judah to attack Amaziah and his troop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uring the battle, Judah's army was crushed. Every soldier from Judah ran back h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ehoash captured Amaziah.Jehoash then marched to Jerusalem and broke down the city wall from Ephraim Gate to Corner Gate, a section nearly 200 meters l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took the gold and silver, as well as everything of value from the Lord's temple and the king's treasury. He took hostages, then returned to Samar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thing else Jehoash did while he was king, including his brave deeds and how he defeated King Amaziah of Judah, is written in The History of the Kings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hoash died and was buried in Samaria beside the other Israelite kings. His son Jeroboam then became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ifteen years after Jehoash d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Amaziah of Judah(2 Chronicles 25.1-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0 ]]></a:t>
            </a:r>
            <a:r>
              <a:rPr lang="en-US" b="1" sz="3000" spc="0" u="none">
                <a:solidFill>
                  <a:srgbClr val="000000">
                    <a:alpha val="100.00%"/>
                  </a:srgbClr>
                </a:solidFill>
                <a:latin typeface="Calibri"/>
              </a:rPr>
              <a:t><![CDATA[some people in Jerusalem plotted against Amaziah. He was able to escape to the town of Lachish, but another group of people caught him and killed him there. His body was taken back to Jerusalem on horseback and buried beside his ancestors.Everything else Amaziah did while he was king is written in The History of the Kings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his death the people of Judah made his son Azariah king, even though he was only 16 at the ti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zariah was the one who later recaptured and rebuilt the town of Elath.King Jeroboam the Second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roboam son of Jehoash became king of Israel in the fifteenth year of Amaziah's rule in Judah. Jeroboam ruled 41 years from Samari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disobeyed the Lord by following the evil example of Jeroboam son of Nebat, who had caused the Israelites to s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roboam extended the boundaries of Israel from Lebo-Hamath in the north to the Dead Sea in the south, just as the Lord had promised his servant Jonah son of Amittai, who was a prophet from Gath-Hep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helped Jeroboam do this because he had seen how terribly the Israelites were suffering, whether slave or free, and no one was left to help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ince the Lord had promised that he would not let Israel be completely destroyed, he helped Jeroboam rescue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rything else Jeroboam did while he was king, including his brave deeds and how he recaptured the towns of Damascus and Hamath, is written in The History of the Kings of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roboam died and was buried, and his son Zechariah becam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aziah son of Joash became king of Judah in the second year of Jehoash's rule in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aziah was 25 years old when he became king, and he ruled 29 years from Jerusalem, which was also the hometown of his mother Jehoadd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aziah followed the example of his father Joash by obeying the Lord and doing right. But he was not as faithful as his ancestor Dav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maziah did not destroy the local shrines, and they were still used as places for offering sacrifi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soon as Amaziah had control of Judah, he arrested and killed the officers who had murdered his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children of those officers were not killed. The Lord had commanded in the Law of Moses that only the people who sinned were to be punished, not their parents or child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ile Amaziah was king, he killed 10,000 Edomite soldiers in Salt Valley. He captured the town of Sela and renamed it Joktheel, which is still its name.]]></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2026-08-13T21:20:32Z</dcterms:created>
  <dcterms:modified xsi:type="dcterms:W3CDTF">2026-08-13T21:20:32Z</dcterms:modified>
  <dc:title>Bible.com.au: 2 Kings 14:1-29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