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0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day, Amaziah sent a message to King Jehoash of Israel: “Come out and face me in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ash sent back this reply:Once upon a time, a small thornbush in Lebanon announced that his son was going to marry the daughter of a large cedar tree. But a wild animal came along and trampled the small bu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ziah, you think you're so powerful because you defeated Edom. Go ahead and celebrate—but stay at home. If you cause any trouble, both you and your kingdom of Judah will b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maziah refused to listen. So Jehoash and his troops marched to the town of Beth-Shemesh in Judah to attack Amaziah and his troo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uring the battle, Judah's army was crushed. Every soldier from Judah ran back h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hoash captured Amaziah.Jehoash then marched to Jerusalem and broke down the city wall from Ephraim Gate to Corner Gate, a section nearly 200 meters l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the gold and silver, as well as everything of value from the Lord's temple and the king's treasury. He took hostages, then returned to Sama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thing else Jehoash did while he was king, including his brave deeds and how he defeated King Amaziah of Judah, is written in The History of the King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ash died and was buried in Samaria beside the other Israelite kings. His son Jeroboam then becam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fteen years after Jehoash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maziah of Judah(2 Chronicles 25.1-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some people in Jerusalem plotted against Amaziah. He was able to escape to the town of Lachish, but another group of people caught him and killed him there. His body was taken back to Jerusalem on horseback and buried beside his ancestors.Everything else Amaziah did while he was king is written in The History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his death the people of Judah made his son Azariah king, even though he was only 16 at the t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zariah was the one who later recaptured and rebuilt the town of Elath.King Jeroboam the Secon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roboam son of Jehoash became king of Israel in the fifteenth year of Amaziah's rule in Judah. Jeroboam ruled 41 years from Samar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isobeyed the Lord by following the evil example of Jeroboam son of Nebat, who had caused the Israelites to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oboam extended the boundaries of Israel from Lebo-Hamath in the north to the Dead Sea in the south, just as the Lord had promised his servant Jonah son of Amittai, who was a prophet from Gath-Hep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elped Jeroboam do this because he had seen how terribly the Israelites were suffering, whether slave or free, and no one was left to help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ince the Lord had promised that he would not let Israel be completely destroyed, he helped Jeroboam rescue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thing else Jeroboam did while he was king, including his brave deeds and how he recaptured the towns of Damascus and Hamath, is written in The History of the Kings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roboam died and was buried, and his son Zechariah becam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son of Joash became king of Judah in the second year of Jehoash's rule in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ziah was 25 years old when he became king, and he ruled 29 years from Jerusalem, which was also the hometown of his mother Jehoadd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aziah followed the example of his father Joash by obeying the Lord and doing right. But he was not as faithful as his ancestor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aziah did not destroy the local shrines, and they were still used as places for offering sacrif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Amaziah had control of Judah, he arrested and killed the officers who had murdered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children of those officers were not killed. The Lord had commanded in the Law of Moses that only the people who sinned were to be punished, not their parents or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Amaziah was king, he killed 10,000 Edomite soldiers in Salt Valley. He captured the town of Sela and renamed it Joktheel, which is still its nam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2026-06-12T00:28:04Z</dcterms:created>
  <dcterms:modified xsi:type="dcterms:W3CDTF">2026-06-12T00:28:04Z</dcterms:modified>
  <dc:title>Bible.com.au: 2 Kings 14:1-29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