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agreed that they would not collect any more money or be in charge of the temple repai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da found a wooden box; he cut a hole in the top of it and set it on the right side of the altar where people went into the temple. Whenever someone gave money to the temple, the priests guarding the entrance would put it into this bo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box was full of money, the king's secretary and the chief priest would count the money and put it in ba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would give it to the men supervising the repairs to the temple. Some of the money was used to pay the builders, the woodwork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tonecutters, and the men who built the walls. And some was used to buy wood and stone and to pay any other costs for repairing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the repairs were being made, the money that was given to the temple was not used to make silver bowls, lamp snuffers, small sprinkling bowls, trumpets, or anything gold or silver for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ent only to pay for repai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in charge were honest, so no one had to keep track of the mon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nes that had to be paid along with the sacrifices to make things right and the sacrifices for sin did not go to the temple. This money belonged only to the prie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out the same time, King Hazael of Syria attacked the town of Gath and captured it. Next, he decided to attack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ash of Judah(2 Chronicles 24.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Joash collected everything he and his ancestors Jehoshaphat, Jehoram, and Ahaziah had dedicated to the Lord, as well as the gold in the storage rooms in the temple and palace. He sent it all to Hazael as a gift, and when Hazael received it, he ordered his troops to leave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Joash did while he was king is written in The History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At the end of his rule, some of his officers rebelled against him. Jozabad son of Shimeath and Jehozabad son of Shomer murdered him in a building where the land was filled in on the east side of Jerusalem, near the road to Silla. Joash was buried beside his ancestors in Jerusalem, and his son Amaziah becam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became king of Judah in Jehu's seventh year as king of Israel, and he ruled 40 years from Jerusalem. His mother Zibiah was from the town of Beersheb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iada the priest taught Joash what was right, and so for the rest of his life Joash obeyed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even Joash did not destroy the local shrines, and they were still used as places for offering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Joash said to the priests, “Collect all the money that has been given to the Lord's temple, whether from taxes or gif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use it to repair the temple whenever you see the ne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priests never started repairing the temple. So in the twenty-third year of his ru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ash called for Jehoiada and the other priests and said, “Why aren't you using the money to repair the temple? Don't take any more money for yourselves. It is only to be used to pay for the repair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2026-08-13T21:20:33Z</dcterms:created>
  <dcterms:modified xsi:type="dcterms:W3CDTF">2026-08-13T21:20:33Z</dcterms:modified>
  <dc:title>Bible.com.au: 2 Kings 12:1-21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