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sure they follow him wherever he goes, and tell them to keep their swords ready to kill anyone who tries to get nea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ers followed Jehoiada's orders. Each one called together his guards—those coming on duty and those going off du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hoiada brought out the swords and shields that had belonged to King David and gave them to the comma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gave the weapons to their guards, who took their positions around the temple and the altar to protect Joash on every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da brought Joash outside, where he placed the crown on his head and gave him a copy of instructions for ruling the nation. Olive oil was poured on his head to show that he was now king, while the crowd clapped and shouted, “Long liv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Queen Athaliah heard the crowd and went to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she saw Joash standing by one of the columns, which was the usual place for the king. The singers and the trumpet players were standing next to him, and the people were celebrating and blowing trumpets. Athaliah tore her clothes in anger and shouted, “You betrayed me, you traito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once, Jehoiada said to the army commanders, “Kill her! But don't do it anywhere near the Lord's temple. Take her out in front of the troops and kill anyone who is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commanders dragged her to the gate where horses are led into the palace, and they killed her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iada the priest asked King Joash and the people to promise that they would be faithful to each other and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Athaliah  of Judah(2 Chronicles 22.10-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crowd went to the temple built to honor Baal and tore it down. They smashed the altars and idols and killed Mattan the priest of Baal right in front of the altars.After Jehoiada had placed guards around the Lord's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alled together all the commanders, the king's special bodyguards, the palace guards, and the people. They led Joash from the temple, through the Guards' Gate, and into the palace. He took his place on the throne and became king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celebrated because Athaliah had been killed and Jerusalem was peaceful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was only seven years old when this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Athaliah heard that her son King Ahaziah was dead, she decided to kill any relative who could possibly become king. She would have done th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rescued Joash son of Ahaziah just as he was about to be murdered. Jehosheba, who was Jehoram's daughter and Ahaziah's half sister, hid her nephew Joash and his personal servant in a bedroom in the Lord's temple where he was safe from Athal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sh hid in the temple with Jehosheba for six years while Athaliah ruled as queen of Judah.Jehoiada Makes Joash King  of Judah(2 Chronicles 23.1-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son of Ahaziah had hidden in the Lord's temple six years. Then in the seventh year, Jehoiada the priest sent for the commanders of the king's special bodyguards and the commanders of the palace guards. They met him at the temple, and he asked them to make a promise in the name of the Lord. Then he brought out Joa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them:Here's what I want you to do. Three of your guard units will be on duty on the Sabbath. I want one unit to guard the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unit will guard Sur Gate, and the third unit will guard the palace gate and relieve the palace gu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ther two guard units are supposed to be off duty on the Sabbath. But I want both of them to stay here at the temple and protect King Joas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2 Kings 11:1-21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