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an bless you with everything you need, and you will always have more than enough to do all kinds of good things for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criptures say,“God freely gives his giftsto the poor,and always does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gives seed to farmers and provides everyone with food. He will increase what you have, so you can give even more to those in ne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be blessed in every way, and you will be able to keep on being generous. Then many people will thank God when we deliver your gi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you are doing is much more than a service that supplies God's people with what they need. It is something that will make many others thank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ay in which you have proved yourselves by this service will bring honor and praise to God. You believed the message about Christ, and you obeyed it by sharing generously with God's people and with every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y are praying for you and want to see you, because God used you to bless them so very m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 God for his gift that is too wonderful for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ney for God'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don't need to write you about the money you plan to give for Go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how eager you are to give. And I have proudly told the Lord's followers in Macedonia that you people in Achaia have been ready for a whole year. Now your desire to give has made them want to g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y I am sending Titus and the two others to you. I want you to be ready, just as I promised. This will prove we were not wrong to brag about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followers from Macedonia may come with me, and I want them to find that you have the money ready. If you don't, I would be embarrassed for trusting you to do this. But you would be embarrassed even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have decided to ask Titus and the others to spend some time with you before I arrive. This way they can arrange to collect the money you have promised. Then you will have the chance to give because you want to, and not because you feel forced 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member this saying,“A few seeds makea small harvest,but a lot of seeds makea big harv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ch of you must make up your own mind about how much to give. But don't feel sorry that you must give and don't feel you are forced to give. God loves people who love to giv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2026-07-05T22:22:38Z</dcterms:created>
  <dcterms:modified xsi:type="dcterms:W3CDTF">2026-07-05T22:22:38Z</dcterms:modified>
  <dc:title>Bible.com.au: 2 Corinthians 9:1-15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