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987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not ordering you to do this. I am simply testing how real your love is by comparing it with the concern that others have sh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know our Lord Jesus Christ treated us with undeserved grace by giving up all his riches, so you could become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year ago you were the first ones to give, and you gave because you wanted to. So listen to my adv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hink you should finish what you started. If you give according to what you have, you will prove you are as eager to give as you were to think about g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doesn't matter how much you have. What matters is how much you are willing to give from what you h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not trying to make life easier for others by making life harder for you. But it is only fa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ou to share with them when you have so much, and they have so little. Later, when they have more than enough, and you are in need, they can share with you. Then everyone will have a fair sh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Scriptures say,“Those who gatheredtoo muchhad nothing left.Those who gatheredonly a littlehad all they needed.”Titus and His Frie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grateful that God made Titus care as much about you as we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we begged Titus to visit you, he said he would. He wanted to because he cared so much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enerous Gi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itus we are also sending one of the Lord's followers who is well known in every church for spreading the good n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urches chose this follower to travel with us while we carry this gift that will bring praise to the Lord and show how much we hope to hel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don't want anyone to find fault with the way we handle your generous gi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want to do what pleases the Lord and what people think is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are also sending someone else with Titus and the other follower. We approve of this man. In fact, he has already shown us many times that he wants to help. And now he wants to help even more than ever, because he trusts you so mu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itus is my partner, who works with me to serve you. The other two followers are sent by the churches, and they bring honor to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eat them in such a way that the churches will see your love and will know why we bragged abou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we want you to know that the churches in Macedonia have shown others God's gift of undeserved gr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though they were going through hard times and were very poor, they were glad to give generous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gave as much as they could afford and even more, simply because they wanted 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even asked and begged us to let them have the joy of giving their money for God'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id more than we had hoped. They gave themselves first to the Lord and then to us, just as God wanted them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itus was the one who got you started doing this good thing, so we begged him to help you finish what you had beg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do everything better than anyone else. You have stronger faith. You speak better and know more. You are eager to give, and you love us better. Now you must give more generously than anyone els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2026-07-05T20:14:13Z</dcterms:created>
  <dcterms:modified xsi:type="dcterms:W3CDTF">2026-07-05T20:14:13Z</dcterms:modified>
  <dc:title>Bible.com.au: 2 Corinthians 8:1-24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