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4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I am happy, but not because I hurt your feelings. It is because God used your hurt feelings to make you turn back to him, and none of you were harmed by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God makes you feel sorry enough to turn to him and be saved, you don't have anything to feel bad about. But when this world makes you feel sorry, it can cause your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st look what God has done by making you feel sorry! You sincerely want to prove you are innocent. You are angry. You are shocked. You are eager to see that justice is done. You have proved that you were completely right in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I wrote you, it wasn't to accuse the one who was wrong or to take up for the one who was hurt. I wrote, so God would show you how much you do care for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e were greatly encouraged.Although we were encouraged, we felt even better when we saw how happy Titus was, because you had shown he had nothing to worry ab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had told him how much we thought of you, and you did not disappoint us. Just as we have always told you the truth, so everything we told him about you has also proved to be tru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itus loves all of you very much, especially when he remembers how you obeyed him and how you trembled with fear when you welcom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makes me really glad to know I can depend o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riends, God has made us these promises. So we should stay away from everything that keeps our bodies and spirits from being clean. We should honor God and try to be completely like him.The Church  Makes Paul Happ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a place for us in your hearts! We haven't mistreated or hurt anyone. We haven't cheated any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not saying this to be hard on you. But, as I have said before, you will always be in our thoughts, whether we live or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rust you completely. I am always proud of you, and I am greatly encouraged. In all my trouble I am still very happ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we came to Macedonia, we didn't have any chance to rest. We were faced with all kinds of problems. We were troubled by enemies and troubled by fea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 cheers up people in need, and this is what he did when he sent Titus to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course, we were glad to see Titus, but what really made us glad is the way you cheered him up. He told how sorry you were and how concerned you were about me. And this made me even happi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don't feel bad anymore, even though my letter hurt your feelings. I did feel bad at first, but I don't now. I know that the letter hurt you for a while.]]></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2026-05-20T03:20:10Z</dcterms:created>
  <dcterms:modified xsi:type="dcterms:W3CDTF">2026-05-20T03:20:10Z</dcterms:modified>
  <dc:title>Bible.com.au: 2 Corinthians 7:1-16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