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unknown to others, but well known to you. We seem to be dying, and yet we are still alive. We have been punished, but never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e are always happy, even in times of suffering. Although we are poor, we have made many people rich. And though we own nothing, everything is 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iends in Corinth, we are telling the truth when we say there is room in our hearts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e not holding back on our love for you, but you are holding back on your love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peak to you as I would speak to my own children. Please make room in your hearts for us.The Temple of  the Living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tay away from people who are not followers of the Lord! Can someone who is good get along with someone who is evil? Are light and darkness the s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s Christ a friend of Satan? Can people who follow the Lord have anything in common with those who do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idols belong in the temple of God? We are the temple of the living God, as God himself says,“I will live with these peopleand walk among them.I will be their God,and they will bemy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lso says,“Leave them and stay away!Don't touch anythingthat isn't clean.Then I will welcome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 your Father.You will be my sonsand my daughters,as surely as I am God,the All-Powerf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work together with God, and we beg you to make good use of God's gift of undeserved gr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Scriptures God says,“When the time came,I listened to you,and when you needed help,I came to save you.”That time has come. This is the day for you to be sa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don't want anyone to find fault with our work, and so we try hard not to cause probl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everything and in every way we show we truly are God's servants. We have always been patient, though we have had a lot of trouble, suffering, and hard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been beaten, put in jail, and hurt in riots. We have worked hard and have gone without sleep or f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e have kept ourselves pure and have been understanding, patient, and kind. The Holy Spirit has been with us, and our love has been re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have spoken the truth, and God's power has worked in us. In all our struggles we have said and done only what is r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ther we were honored or dishonored or praised or cursed, we always told the truth about ourselves. But some people said we did not.]]></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2026-06-02T00:45:03Z</dcterms:created>
  <dcterms:modified xsi:type="dcterms:W3CDTF">2026-06-02T00:45:03Z</dcterms:modified>
  <dc:title>Bible.com.au: 2 Corinthians 6:1-18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