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often suffer, but we are never crushed. Even when we don't know what to do, we never give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imes of trouble, God is with us, and when we are knocked down, we get up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We face death every day because of Jesus. Our bodies show what his death was like, so his life can also be seen in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means that death is working in us, but life is working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criptures it says, “I spoke because I had faith.” We have this same kind of faith. So we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we know that God raised the Lord Jesus to life. And just as God raised Jesus, he will also raise us to life. Then he will bring us into his presence together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of this has been done for you, so more and more people will know how kind God is and will praise and honor him.Faith in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never give up. Our bodies are gradually dying, but we ourselves are being made stronger eac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little troubles are getting us ready for an eternal glory that will make all our troubles seem like no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ngs that are seen don't last forever, but things that are not seen are eternal. This is why we keep our minds on the things that cannot be se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easure in Clay J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has been kind enough to trust us with this work. This is why we never give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don't do shameful things that must be kept secret. And we don't try to fool anyone or twist God's message around. God is our witness that we speak only the truth, so others will be sure we can be trus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re is anything hidden about our message, it is hidden only to someone who is lo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od who rules this world has blinded the minds of unbelievers. They cannot see the light, which is the good news about our glorious Christ, who shows what God is li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are not preaching about ourselves. Our message is that Jesus Christ is Lord. He also sent us to be your serva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criptures say, “God commanded light to shine in the dark.” Now God is shining in our hearts to let you know that his glory is seen in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are like clay jars in which this treasure is stored. The real power comes from God and not from u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2026-06-02T00:50:28Z</dcterms:created>
  <dcterms:modified xsi:type="dcterms:W3CDTF">2026-06-02T00:50:28Z</dcterms:modified>
  <dc:title>Bible.com.au: 2 Corinthians 4:1-18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