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on't the agreement the Spirit brings to us be even more wonder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something that brings the death sentence is glorious, won't something that makes us acceptable to God be even more glori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fact, the new agreement is so wonderful that the Law is no longer glorious at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aw was given with a glory that faded away. But the glory of the new agreement is much greater, because it will never fade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onderful hope makes us feel like speaking free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re not like Moses. His face was shining, but he covered it to keep the people of Israel from seeing the brightness fade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 were stubborn, and something still keeps them from seeing the truth when the Law is read. Only Christ can take away the covering that keeps them from see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Law of Moses is read, they have their minds covered o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a covering that is removed only for those who turn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and the Spirit are one and the same, and the Lord's Spirit sets us fr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New Agre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our faces are not covered. They show the bright glory of the Lord, as the Lord's Spirit makes us more and more like our glorious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re we once again bragging about ourselves? Do we need letters to you or from you to tell others about us? Some people do need letters telling about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 are our letter, and you are in our hearts for everyone to read and underst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like a letter written by Christ and delivered by us. But you are not written with pen and ink or on tablets made of stone. You are written in our hearts by the Spirit of the living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are sure about all this. Christ makes us sure in the very presenc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don't have the right to claim that we have done anything on our own. God gives us what it takes to do all we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akes us worthy to be the servants of his new agreement that comes from the Holy Spirit and not from a written Law. After all, the Law brings death, but the Spirit brings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aw of Moses brought only the promise of death, even though it was carved on stones and given in a wonderful way. Still the Law made Moses' face shine so brightly the people of Israel could not look at it, even though it was a fading glory.]]></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2026-06-02T00:50:18Z</dcterms:created>
  <dcterms:modified xsi:type="dcterms:W3CDTF">2026-06-02T00:50:18Z</dcterms:modified>
  <dc:title>Bible.com.au: 2 Corinthians 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