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0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lso wrote because I wanted to test you and find out if you would follow my instruc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forgive anyone you forgive. Yes, for your sake and with Christ as my witness, I have forgiven whatever needed to be forgi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done this to keep Satan from getting the better of us. We all know what goes on in his m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went to Troas to preach the good news about Christ, I found that the Lord had already prepared the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as worried when I didn't find my friend Titus there. So I left the other followers and went on to Macedon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grateful that God always makes it possible for Christ to lead us to victory. God also helps us spread the knowledge about Christ everywhere, and this knowledge is like the smell of perfu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In fact, God thinks of us as a perfume that brings Christ to everyone. For people who are being saved, this perfume has a sweet smell and leads them to a better life. But for people who are lost, it has a bad smell and leads them to a horrible death.No one really has what it takes to do this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lot of people try to get rich from preaching God's message. But we are God's sincere messengers, and by the power of Christ we speak our message with God as our wit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decided not to make my next visit with you so pain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I make you feel bad, who would be left to cheer me up, except the people I had made to feel b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eason I want to be happy is to make you happy. I wrote as I did because I didn't want to visit you and be made to feel bad, when you should make me feel happ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e time I wrote, I was suffering terribly. My eyes were full of tears, and my heart was broken. But I didn't want to make you feel bad. I only wanted to let you know how much I cared for you.Forgive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don't want to be hard on you. But if one of you has made someone feel bad, I am not really the one who has been made to feel bad. Some of you are the 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t of you have already pointed out the wrong that person did, and this is punishment enough for what was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eople sin, you should forgive and comfort them, so they won't give up in desp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should make them sure of your love for them.]]></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2026-06-15T12:16:07Z</dcterms:created>
  <dcterms:modified xsi:type="dcterms:W3CDTF">2026-06-15T12:16:07Z</dcterms:modified>
  <dc:title>Bible.com.au: 2 Corinthians 2:1-17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