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754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13: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we can do is to follow the truth and not fight against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ven though we are weak, we are glad that you are strong, and we pray you will do even bett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am writing these things to you before I arrive. This way I won't have to be hard on you when I use the authority the Lord has given me. I was given this authority, so I could help you and not destroy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odbye, my friends. Do better and pay attention to what I have said. Try to get along and live peacefully with each other.Now I pray that God, who gives love and peace, will be with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ive each other a warm greeting. All God's people send their greet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pray that the Lord Jesus Christ will bless you and be kind to you! May God bless you with his love, and may the Holy Spirit join all your hearts toget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inal Warnings and  Greeting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am on my way to visit you for the third time. And as the Scriptures say, “Any charges must be proved true by at least two or three witnes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uring my second visit I warned you that I would punish you and anyone else who doesn't stop sinning. I am far away from you now, but I give you the same warn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should prove to you that I am speaking for Christ. When he corrects you, he won't be weak. He will be powerfu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lthough he was weak when he was nailed to the cross, he now lives by the power of God. We are weak, just as Christ was. But you will see that we will live by the power of God, just as Christ do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est yourselves and find out if you really are true to your faith. If you pass the test, you will discover that Christ is living in you. But if Christ isn't living in you, you have fail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hope you will discover we have not fai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e pray you will stop doing evil things. We don't pray like this to make ourselves look good, but to get you to do right, even if we are failures.]]></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2026-05-26T01:33:38Z</dcterms:created>
  <dcterms:modified xsi:type="dcterms:W3CDTF">2026-05-26T01:33:38Z</dcterms:modified>
  <dc:title>Bible.com.au: 2 Corinthians 13:1-13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