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ree times I begged the Lord to make this suffering go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e replied, “My gift of undeserved grace is all you need. My power is strongest when you are weak.” So if Christ keeps giving me his power, I will gladly brag about how weak I 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s, I am glad to be weak or insulted or mistreated or to have troubles and sufferings, if it is for Christ. Because when I am weak, I am strong.Paul's Concern  for the Lord's Followers  at Corin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been making a fool of myself. But you forced me to do it, when you should have been speaking up for me. I may be nothing at all, but I am as good as those super apost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I was with you, I was patient and worked all the powerful miracles and signs and wonders of a true apost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issed out on only one blessing the other churches received. That is, you didn't have to support me. Forgive me for doing you wr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planning to visit you for the third time. But I still won't make a burden of myself. What I really want is you, and not what you have. Children are not supposed to save up for their parents, but parents are supposed to take care of their child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will gladly give all I have and all I am. Will you love me less for loving you too muc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agree that I wasn't a burden to you. Maybe that's because I was trying to catch you off guard and trick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re you cheated by any of those I sent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Visions from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urged Titus to visit you, and I sent another follower with him. But Titus didn't cheat you, and we felt and behaved the same way he d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ve you been thinking all along that we have been defending ourselves to you? Actually, we have been speaking to God as followers of Christ. But, my friends, we did it all for your g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m afraid when I come, we won't be pleased with each other. I fear that some of you may be arguing or jealous or angry or selfish or gossiping or insulting each other. I even fear that you may be proud and acting like a mo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am afraid God will make me ashamed when I visit you again. I will feel like crying because many of you have never given up your old sins. You are still doing things that are immoral, indecent, and shamef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have to brag. There is nothing to be gained by it, but I must brag about the visions and other things that the Lord has shown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about one of Christ's followers who was taken up into the third heaven 14 years ago. I don't know if the man was still in his body when it happened, but God certainly know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I said, only God really knows if this man was in his body at the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 was taken up into paradise, where he heard things too wonderful to te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rag about that man, but not about myself, except to say how weak I 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even if I did brag, I would not be foolish. I would simply be speaking the truth. But I will try not to say too much. That way, none of you will think more highly of me than you should because of what you have seen me do and s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course, I am now referring to the wonderful things I saw. One of Satan's angels was sent to make me suffer terribly, so that I would not feel too proud.]]></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2026-07-02T10:58:29Z</dcterms:created>
  <dcterms:modified xsi:type="dcterms:W3CDTF">2026-07-02T10:58:29Z</dcterms:modified>
  <dc:title>Bible.com.au: 2 Corinthians 12:1-21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