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robbed other churches by taking money from them to serv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when I was in need, I still didn't bother you. In fact, some of the Lord's followers from Macedonia brought me what I needed. I have not been a burden to you in the past, and I will never be a burd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I speak the truth about Christ, no one in Achaia can stop me from bragging about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isn't because I don't love you. God himself knows how much I do lo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lan to go on doing just what I have always done. Then those people won't be able to brag about doing the same things we are do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way, they are no more than false apostles and dishonest workers. They only pretend to be apostles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is no wonder. Even Satan tries to make himself look like an angel of 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y does it seem strange for Satan's servants to pretend to do what is right? Someday they will get exactly what they deserve.Paul's Sufferings  for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don't want any of you to think I am a fool. But if you do, then let me be a fool and brag a litt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do all this bragging, I do it as a fool and not for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nd the False  Apost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f others want to brag about what they have done, so will 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ince you are so smart, you will gladly put up with a foo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fact, you let people make slaves of you and cheat you and steal from you. Why, you even let them strut around and slap you in the f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ashamed to say we are too weak to behave in such a way.If they can brag, so can I, but it is a foolish thing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y Hebrews? So am I. Are they Jews? So am I. Are they from the family of Abraham? Well, so am 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e they servants of Christ? I am a fool to talk this way, but I serve him better than they do. I have worked harder and have been put in jail more times. I have been beaten with whips more and have been in danger of death more of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ve times my own people gave me 39 lashes with a w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the Romans beat me with a big stick, and once my enemies stoned me. I have been shipwrecked three times, and I even had to spend a night and a day in the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uring my many travels, I have been in danger from rivers, robbers, my own people, and foreigners. My life has been in danger in cities, in deserts, at sea, and with people who only pretended to be the Lord's follow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worked and struggled and spent many sleepless nights. I have gone hungry and thirsty and often had nothing to eat. I have been cold from not having enough clothes to keep me war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lease put up with a little of my foolish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sides everything else, each day I am burdened down, worrying about all the churc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others are weak, I am weak too. When others are tricked into sin, I get ang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have to brag, I will brag about how weak I a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the Father of our Lord Jesus, knows I am not lying. And God is to be praised for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overnor of Damascus at the time of King Aretas had the city gates guarded, so he could capture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I escaped by being let down in a basket through a window in the city w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as concerned about you as God is. You were like a virgin bride I had chosen only for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w I fear that you will be tricked, just as Eve was tricked by that lying snake. I am afraid that you might stop thinking about Christ in an honest and sincer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told you about Jesus, and you received the Holy Spirit and accepted our message. But you let some people tell you about another Jesus. Now you are ready to receive another spirit and accept a different mess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ink I am as good as any of those super apost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ay not speak as well as they do, but I know as much. And this has already been made perfectly clear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s it wrong for me to lower myself and honor you by preaching God's message free of charg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2026-07-23T08:29:11Z</dcterms:created>
  <dcterms:modified xsi:type="dcterms:W3CDTF">2026-07-23T08:29:11Z</dcterms:modified>
  <dc:title>Bible.com.au: 2 Corinthians 11:1-33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