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be I brag a little too much about the authority that the Lord gave me to help you and not to hurt you. Yet I am not embarrassed to bra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not trying to scare you with my lett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are saying, “Paul's letters are harsh and powerful. But in person, he is a weakling and has nothing worth saying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had better understand that when I am with you, I will do exactly what I say in my lett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n't dare compare ourselves with those who think so much of themselves. But they are foolish to compare themselves with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n't brag about something we don't have a right to brag about. We will only brag about the work God has sent us to do, and you are part of that wor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bragging more than we should. After all, we did bring the message about Christ 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brag about what others have done, as if we had done those things ourselves. But I hope as you become stronger in your faith, we will be able to reach many more of the people around you. That has always been our go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be able to preach the good news in other lands where we cannot take credit for work someone else has already d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riptures say, “If you want to brag, then brag about the Lor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Defends His Work  for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rag about yourself, but the only approval that counts is the Lord's approv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I am a coward when I am with you and brave when I am far away? Well, I ask you to listen, because Christ himself was humble and gent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have said we act like the people of this world. So when I arrive, I expect I will have to be firm and forceful in what I say to them. Please don't make me treat you that 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ive in this world, but we don't act like its peopl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fight our battles with the weapons of this world. Instead, we use God's power that can destroy fortresses. We destroy argumen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bit of pride that keeps anyone from knowing God. We capture people's thoughts and make them obey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completely obey him, we will punish anyone who refuses to ob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judge by appearances. If any of you think you are the only ones who belong to Christ, then think again. We belong to Christ as much as you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2026-05-21T20:13:46Z</dcterms:created>
  <dcterms:modified xsi:type="dcterms:W3CDTF">2026-05-21T20:13:46Z</dcterms:modified>
  <dc:title>Bible.com.au: 2 Corinthians 10:1-18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