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8: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lomon appointed 250 officers to be in charge of his work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lomon's wife, the daughter of the king of Egypt, moved from the part of Jerusalem called David's City to her new palace that Solomon had built. The sacred chest had been kept in David's City, which made his palace sacred, and so Solomon's wife could no longer live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lomon offered sacrifices to the Lord on the altar he had built in front of the temple por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followed the requirements that Moses had given for sacrifices offered on the Sabbath, on the first day of each month, the Festival of Thin Bread, the Harvest Festival, and the Festival of Shelt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omon then assigned the priests and the Levites their duties at the temple, and he followed the instructions that his father, the man of God, had given him. Some of the Levites were to lead music and help the priests in their duties, and others were to guard the temple gat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storage rooms. The priests and Levites followed these instructions exact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rything Solomon had planned to do was now finished—from the laying of the temple's foundation to its comple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lomon went to Ezion-Geber and Eloth, two Edomite towns on the Red Se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iram sent him ships and some of his experienced sailors. They went with Solomon's own sailors to the country of Ophir and brought back more than 15 tons of gold for Solom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Other Things Solomon Did(1 Kings 9.10-28)]]></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took 20 years for the Lord's temple and Solomon's palace to be buil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fter that, Solomon had his workers rebuild the towns that Hiram had given him. Then Solomon sent Israelites to live in those tow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attacked and captured the town of Hamath-Zob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ordered his workers to build the town of Tadmor in the desert and some towns in Hamath where he could keep his suppl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strengthened Upper Beth-Horon and Lower Beth-Horon by adding walls and gates that could be lock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 the same thing to the town of Baalath and to the cities where he kept supplies, chariots, and horses. Solomon ordered his workers to build whatever he wanted in Jerusalem, Lebanon, and anywhere else in his kingd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Solomon did not force the Israelites to do his work. Instead, they were his soldiers, officers, army commanders, and cavalry troops. But he did make slaves of the Hittites, Amorites, Perizzites, Hivites, and Jebusites who were living in Israel. These were the descendants of those foreigners the Israelites did not destroy, and they remained Israel's slaves.]]></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2026-06-22T03:42:24Z</dcterms:created>
  <dcterms:modified xsi:type="dcterms:W3CDTF">2026-06-22T03:42:24Z</dcterms:modified>
  <dc:title>Bible.com.au: 2 Chronicles 8:1-18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