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The priests of every group had gone through the ceremony to make themselves clean and acceptable to the Lord. The Levite musicians, including Asaph, Heman, Jeduthun, and their sons and relatives, were wearing robes of fine linen. They were standing on the east side of the altar, playing cymbals, small harps, and other stringed instruments. One hundred and twenty priests were with these musicians, and they were blowing trumpets.They were praising the Lord by playing music and singing:“The Lord is good,and his love never ends.”Suddenly a cloud filled the temple as the priests were leaving the holy 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s glory was in that cloud, and the light from it was so bright that the priests could not stay inside to do their wo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Lord's temple was finished, Solomon put in its storage rooms everything that his father David had dedicated to the Lord, including the gold and silver, and the objects used in worship.Solomon Brings  the Sacred Chest  to the Temple(1 Kings 8.1-1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acred chest had been kept on Mount Zion, also known as the city of David. But Solomon decided to have the chest moved to the temple while everyone was in Jerusalem to celebrate the Festival of Shelters during the seventh month.Solomon called together all the important leaders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the priests and the Levites picked up the sacred chest, the sacred tent, and the objects used for worship, and they carried them to the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lomon and a crowd of people stood in front of the chest and sacrificed more sheep and cattle than could be coun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riests carried the chest into the most holy place and put it under the winged creatur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se wings covered both the chest and the poles used for carrying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oles were so long that they could be seen from just outside the most holy place, but not from anywhere else. And they stayed there from then 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only things kept in the chest were the two flat stones Moses had put there when the Lord made his agreement with the people of Israel at Mount Sinai, after bringing them out of Egypt.]]></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2026-06-02T00:44:42Z</dcterms:created>
  <dcterms:modified xsi:type="dcterms:W3CDTF">2026-06-02T00:44:42Z</dcterms:modified>
  <dc:title>Bible.com.au: 2 Chronicles 5:1-14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