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3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also made ten tables and placed them in the main room, five on each side. And he made 100 small gold sprinkling bow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lomon gave orders to build two courtyards: a smaller one that only priests could use and a larger one. The doors to these courtyards were covered with bronz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arge bowl called the Sea was placed near the southeast corner of the te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uram made shovels, sprinkling bowls, and pans for hot ashes. Here is a list of the other furnishings he made for God's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wo columns, two bowl-shaped caps for the tops of these columns, two chain designs on the cap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400 ]]></a:t>
            </a:r>
            <a:r>
              <a:rPr lang="en-US" b="1" sz="3000" spc="0" u="none">
                <a:solidFill>
                  <a:srgbClr val="000000">
                    <a:alpha val="100.00%"/>
                  </a:srgbClr>
                </a:solidFill>
                <a:latin typeface="Calibri"/>
              </a:rPr>
              <a:t><![CDATA[pomegranates in two rows for the chain desig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tands and the small bow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arge bowl and the twelve bulls that held it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s for hot ashes, as well as shovels and meat forks.Huram made all these things out of polished bronz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y pouring melted bronze into the clay molds he had set up near the Jordan River, between Succoth and Zere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urnishings  for the Temple(1 Kings 7.23-5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were so many bronze furnishings that no one ever knew how much bronze it took to make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lomon also gave orders to make the following temple furnishings out of gold: the altar, the tables that held the sacred loaves of br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ampstands and the lamps that burned in front of the most holy pl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lower designs, lamps and to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amp snuffers, small sprinkling bowls, ladles, fire pans, and the doors to the most holy place and the main room of the tem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lomon had a bronze altar made that was nine meters square and four and a half meters hig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lso gave orders to make a large metal bowl called the Sea. It was 4.5 meters across, just over two meters deep, and 13.5 meters arou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s outer edge was decorated with two rows of carvings of bulls, ten bulls to about every 45 centimeters, all made from the same piece of metal as the bow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owl itself sat on top of twelve bronze bulls, with three bulls facing outward in each of four direc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ides of the bowl were 75 millimeters thick, and its rim was in the shape of a cup that curved outward like flower petals. The bowl held about 60,000 li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lso made ten small bowls and put five on each side of the large bowl. The small bowls were used to wash the animals that were burned on the altar as sacrifices, and the priests used the water in the large bowl to wash their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en gold lampstands were also made according to the plans. Solomon placed these lampstands inside the temple, five on each side of the main room.]]></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2026-06-22T02:41:44Z</dcterms:created>
  <dcterms:modified xsi:type="dcterms:W3CDTF">2026-06-22T02:41:44Z</dcterms:modified>
  <dc:title>Bible.com.au: 2 Chronicles 4:1-22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