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osiah's officials also voluntarily gave some of their animals to the people, the priests, and the Levites as sacrifices. Hilkiah, Zechariah, and Jehiel, who were the officials in charge of the temple, gave the priests 2,600 sheep and lambs and 300 bulls to sacrifice during the Passover celeb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his two brothers Shemaiah and Nethanel, as well as Hashabiah, Jeiel, and Jozabad were leaders of the Levites, and they gave the other Levites 5,000 sheep and goats, and 500 bulls to offer as sacrif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everything was ready to celebrate Passover, the priests and the Levites stood where Josiah had tol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evites killed and skinned the Passover lambs, and they handed some of the blood to the priests, who splattered it on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vites set aside the parts of the animal that the worshipers needed for their sacrifices to please the Lord, just as the Law of Moses required. They also did the same thing with the bul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acrificed the Passover animals on the altar and boiled the meat for the other offerings in pots, kettles, and pans. Then they quickly handed the meat to the people so they could ea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day long, the priests were busy offering sacrifices and burning the animals' fat on the altar. And when everyone had finished, the Levites prepared Passover animals for themselves and for the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uring the celebration some of the Levites prepared Passover animals for the musicians and the guards, so that the Levite musicians would not have to leave their places, which had been assigned to them according to the instructions of David, Asaph, Heman, and Jeduthun the king's prophet. Even the guards at the temple gates did not have to leave their po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n that day, Passover was celebrated to honor the Lord, and sacrifices were offered on the altar to him, just as Josiah had comm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shipers then celebrated the Festival of Thin Bread for the next seven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ssover Is Celebrated(2 Kings 23.2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eople from Jerusalem and from towns all over Judah and Israel were there. Passover had not been observed like this since the days of Samuel the prophet. In fact, this was the greatest Passover celebration in Israel's hist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se things happened in the eighteenth year of Josiah's rule in Judah.Josiah Dies in Battle(2 Kings 23.28-3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time later, King Neco of Egypt led his army to the city of Carchemish on the Euphrates River. And Josiah led his troops north to meet the Egyptians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co sent the following message to Josiah:I'm not attacking you, king of Judah! We're not even at war. But God has told me to quickly attack my enemy. God is on my side, so if you try to stop me, he will punish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osiah ignored Neco's warning, even though it came from God! Instead, he disguised himself and marched into battle against Neco in the valley near Megid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uring the battle an Egyptian soldier shot Josiah with an arrow. Josiah told his servants, “Get me out of here! I've been h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carried Josiah out of his chariot, then put him in the other chariot he had there and took him back to Jerusalem, where he soon died. He was buried beside his ancestors, and everyone in Judah and Jerusalem mourned his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emiah the prophet wrote a funeral song in honor of Josiah. And since then, anyone in Judah who mourns the death of Josiah sings that song. It is included in the collection of funeral so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thing else Josiah did while he was king, including how he faithfully obeyed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s written in The History of the Kings of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commanded that Passover be celebrated in Jerusalem to honor the Lord. So, on the fourteenth day of the first month, the lambs were killed for the Passover celebr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at day, Josiah made sure the priests knew what duties they were to do in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called together the Levites who served the Lord and who taught the people his laws, and he said:No longer will you have to carry the sacred chest from place to place. It will stay in the temple built by King Solomon son of David, where you will serve the Lord and his people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et ready to do the work that David and Solomon assigned to you, according to your cl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vide yourselves into groups, then arrange yourselves throughout the temple so that each family of worshipers will be able to get help from one of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people bring you their Passover lamb, you must kill it and prepare it to be sacrificed to the Lord. Make sure the people celebrate according to the instructions that the Lord gave Moses, and don't do anything to make yourselves unclean and unaccepta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iah donated 30,000 sheep and goats, and 3,000 bulls from his own flocks and herds for the people to offer as sacrifice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2026-07-02T10:57:54Z</dcterms:created>
  <dcterms:modified xsi:type="dcterms:W3CDTF">2026-07-02T10:57:54Z</dcterms:modified>
  <dc:title>Bible.com.au: 2 Chronicles 35:1-27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