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of Judah and Jerusalem listened to Manasseh and did even more sinful things than the nations the Lord had wiped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ried to warn Manasseh and the people about their sins, but they ignored the war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let Assyrian army commanders invade Judah and capture Manasseh. They put a hook in his nose and tied him up in chains, and they took him to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Manasseh was held captive there, he asked the Lord God to forgive him and to help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listened to Manasseh's prayer and saw how sorry he was, and so he let him go back to Jerusalem and rule as king. Manasseh knew from then on that the Lord was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Manasseh rebuilt the eastern section of Jerusalem's outer wall and made it taller. This section went from Gihon Valley north to Fish Gate and around the part of the city called Mount Ophel. He also assigned army officers to each of the fortified cities in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asseh also removed the idols and the stone image of the foreign god from the temple, and he gathered the altars he had built near the temple and in other parts of Jerusalem. He threw all these things outside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repaired the Lord's altar and offered sacrifices to thank him and sacrifices to ask his blessing. He gave orders that everyone in Judah must worship the Lord God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beyed Manasseh, but they worshiped the Lord at their own shri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thing else Manasseh did while he was king, including his prayer to the Lord God and the warnings from his prophets, is written in The History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Manasseh of Judah(2 Kings 21.1-9,17,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zai wrote a lot about Manasseh, including his prayer and God's answer. But Hozai also recorded the evil things Manasseh did before turning back to God, as well as a list of places where Manasseh set up idols, and where he built local shrines and places to worship Asher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died and was buried near the palace, and his son Amon became king.King Amon of Judah(2 Kings 21.19-2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22 years old when he became king of Judah, and he ruled from Jerusalem for 2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mon disobeyed the Lord, just as his father Manasseh had done, and he worshiped and offered sacrifices to the idols his father had ma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nasseh had turned back to the Lord, but Amon refused to do that. Instead, he sinned even more than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Amon's officials plotted against him and killed him in his pa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people of Judah killed the murderers of Amon and made his son Josiah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12 years old when he became king of Judah, and he ruled 55 years from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asseh disobeyed the Lord by following the disgusting customs of the nations that the Lord had forced out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local shrines that his father Hezekiah had torn down. He built altars for the god Baal and set up sacred poles for worshiping the goddess Asherah. And he continued to worship the st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temple, where only the Lord was supposed to be worshiped, Manasseh built altars for the worship of pagan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ars. He placed these altars in both courtyards of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even set up a stone image of a foreign god. Manasseh practiced magic and witchcraft; he asked fortunetellers for advice and sacrificed his own sons in Hinnom Valley. He did many other sinful things and made the Lord very angry.Years ago, God had told David and Solomon:Jerusalem is the place I prefer above all others in Israel. It belongs to me, and there in the temple I will be worshiped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my people will faithfully obey all the laws and teaching I gave to my servant Moses, I will never again force them to leave the land I gave to their ancestor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2026-07-02T10:57:55Z</dcterms:created>
  <dcterms:modified xsi:type="dcterms:W3CDTF">2026-07-02T10:57:55Z</dcterms:modified>
  <dc:title>Bible.com.au: 2 Chronicles 33:1-25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