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ve hundred and seventy grams of gold was used to cover the heads of the nails. The walls of the small storage rooms were also covered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had two statues of winged creatures made to put in the most holy place, and he covere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Each creature had two wings and was four and a half meters from the tip of one wing to the tip of the other wing. Solomon set them next to each other in the most holy place, facing the doorway. Their wings were spread out and reached all the way across the nine-meter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urtain was made of fine linen woven with blue, purple, and red wool, and embroidered with designs of winged creatures.The Two Columns(1 Kings 7.15-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wo columns were made for the entrance to the temple. Each one was 16 meters tall and had a cap on top that was over 2 meters hig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p of each column was decorated with designs that looked like chains and with 100 carvings of pomegran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had one of the columns placed on the south side of the temple's entrance; it was called Jachin. The other one was placed on the north side of the entrance; it was called Bo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Is Built(1 Kings 6.1-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s workers began building the temple in Jerusalem on the second day of the second month, four years after Solomon had become king of Israel. It was built on Mount Moriah where the Lord had appeared to David at the threshing place that had belonged to Araunah from Jeb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nside of the temple was 27 meters long and 9 meters wide, according to the older standa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ross the front of the temple was a porch 9 meters wide and 9 meters high. The inside walls of the porch were covered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had the inside walls of the temple's main room paneled first with pine and then with a layer of gold, and he had them decorated with carvings of palm trees and designs that looked like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used precious stones to decorate the temple, and he used gold imported from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decorate the ceiling beams, the doors, the door frames, and the walls. Solomon also told the workers to carve designs of winged creatures into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holy place was nine meters square, and its walls were covered with over 20 tons of fine gol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2 Chronicles 3:1-17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